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9" r:id="rId1"/>
    <p:sldMasterId id="2147483670" r:id="rId2"/>
  </p:sldMasterIdLst>
  <p:notesMasterIdLst>
    <p:notesMasterId r:id="rId11"/>
  </p:notesMasterIdLst>
  <p:sldIdLst>
    <p:sldId id="275" r:id="rId3"/>
    <p:sldId id="257" r:id="rId4"/>
    <p:sldId id="294" r:id="rId5"/>
    <p:sldId id="262" r:id="rId6"/>
    <p:sldId id="295" r:id="rId7"/>
    <p:sldId id="292" r:id="rId8"/>
    <p:sldId id="298" r:id="rId9"/>
    <p:sldId id="260" r:id="rId10"/>
  </p:sldIdLst>
  <p:sldSz cx="9144000" cy="5143500" type="screen16x9"/>
  <p:notesSz cx="6858000" cy="9144000"/>
  <p:embeddedFontLst>
    <p:embeddedFont>
      <p:font typeface="Gibson" pitchFamily="2" charset="77"/>
      <p:regular r:id="rId12"/>
      <p:bold r:id="rId13"/>
    </p:embeddedFont>
    <p:embeddedFont>
      <p:font typeface="Gibson Light" pitchFamily="2" charset="77"/>
      <p:regular r:id="rId14"/>
    </p:embeddedFont>
    <p:embeddedFont>
      <p:font typeface="Montserrat Black" pitchFamily="2" charset="77"/>
      <p:bold r:id="rId15"/>
      <p:boldItalic r:id="rId16"/>
    </p:embeddedFont>
    <p:embeddedFont>
      <p:font typeface="Montserrat ExtraBold" pitchFamily="2" charset="77"/>
      <p:bold r:id="rId17"/>
      <p:italic r:id="rId18"/>
      <p:boldItalic r:id="rId19"/>
    </p:embeddedFont>
    <p:embeddedFont>
      <p:font typeface="Montserrat Light" pitchFamily="2" charset="77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0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E0C9"/>
    <a:srgbClr val="84396C"/>
    <a:srgbClr val="F5A81C"/>
    <a:srgbClr val="1F323E"/>
    <a:srgbClr val="415364"/>
    <a:srgbClr val="24528A"/>
    <a:srgbClr val="2152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8"/>
    <p:restoredTop sz="94672"/>
  </p:normalViewPr>
  <p:slideViewPr>
    <p:cSldViewPr snapToGrid="0">
      <p:cViewPr varScale="1">
        <p:scale>
          <a:sx n="151" d="100"/>
          <a:sy n="151" d="100"/>
        </p:scale>
        <p:origin x="200" y="2184"/>
      </p:cViewPr>
      <p:guideLst>
        <p:guide orient="horz" pos="1620"/>
        <p:guide pos="28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84715ce5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984715ce5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8330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84715ce5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984715ce5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84715ce5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984715ce5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8592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984715ce56_0_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g2984715ce56_0_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984715ce56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984715ce56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67784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7866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275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984715ce56_0_2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g2984715ce56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Option Two">
  <p:cSld name="1_Title Op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ubTitle" idx="1"/>
          </p:nvPr>
        </p:nvSpPr>
        <p:spPr>
          <a:xfrm>
            <a:off x="1771650" y="2062163"/>
            <a:ext cx="45150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 b="1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2"/>
          </p:nvPr>
        </p:nvSpPr>
        <p:spPr>
          <a:xfrm>
            <a:off x="1771650" y="2486025"/>
            <a:ext cx="451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53" name="Google Shape;53;p13" descr="Imag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2058493"/>
            <a:ext cx="1231327" cy="77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Option Two">
  <p:cSld name="1_Title Op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1771650" y="2062163"/>
            <a:ext cx="45150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300"/>
              <a:buNone/>
              <a:defRPr sz="3300" b="1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2"/>
          </p:nvPr>
        </p:nvSpPr>
        <p:spPr>
          <a:xfrm>
            <a:off x="1771650" y="2486025"/>
            <a:ext cx="451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0">
                <a:solidFill>
                  <a:schemeClr val="dk1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61" name="Google Shape;61;p15" descr="Imag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2058493"/>
            <a:ext cx="1231327" cy="770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ption Two">
  <p:cSld name="Title Op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subTitle" idx="1"/>
          </p:nvPr>
        </p:nvSpPr>
        <p:spPr>
          <a:xfrm>
            <a:off x="4629150" y="2205038"/>
            <a:ext cx="45150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300"/>
              <a:buNone/>
              <a:defRPr sz="3300" b="1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2"/>
          </p:nvPr>
        </p:nvSpPr>
        <p:spPr>
          <a:xfrm>
            <a:off x="4629150" y="2743200"/>
            <a:ext cx="45150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1500"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opic Introduction Two">
  <p:cSld name="Topic Introduction Tw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subTitle" idx="1"/>
          </p:nvPr>
        </p:nvSpPr>
        <p:spPr>
          <a:xfrm>
            <a:off x="57151" y="2057400"/>
            <a:ext cx="32577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0">
                <a:solidFill>
                  <a:schemeClr val="dk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2"/>
          </p:nvPr>
        </p:nvSpPr>
        <p:spPr>
          <a:xfrm>
            <a:off x="50007" y="2457450"/>
            <a:ext cx="32577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  <a:defRPr sz="2700" b="0">
                <a:solidFill>
                  <a:schemeClr val="dk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3"/>
          </p:nvPr>
        </p:nvSpPr>
        <p:spPr>
          <a:xfrm>
            <a:off x="3543300" y="1057275"/>
            <a:ext cx="5429100" cy="30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lt2"/>
                </a:solidFill>
              </a:defRPr>
            </a:lvl1pPr>
            <a:lvl2pPr marL="914400" lvl="1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500"/>
              <a:buChar char="•"/>
              <a:defRPr>
                <a:solidFill>
                  <a:schemeClr val="lt2"/>
                </a:solidFill>
              </a:defRPr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Char char="•"/>
              <a:defRPr>
                <a:solidFill>
                  <a:schemeClr val="lt2"/>
                </a:solidFill>
              </a:defRPr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opic Introduction Two">
  <p:cSld name="2_Topic Introduction Two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171450" y="1085850"/>
            <a:ext cx="4629300" cy="4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2700"/>
              <a:buNone/>
              <a:defRPr sz="2700" b="0">
                <a:solidFill>
                  <a:schemeClr val="lt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2"/>
          </p:nvPr>
        </p:nvSpPr>
        <p:spPr>
          <a:xfrm>
            <a:off x="171449" y="1543050"/>
            <a:ext cx="4629300" cy="32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457200" lvl="0" indent="-2286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Courier New"/>
              <a:buNone/>
              <a:defRPr sz="1400" b="0">
                <a:solidFill>
                  <a:schemeClr val="accent5"/>
                </a:solidFill>
              </a:defRPr>
            </a:lvl1pPr>
            <a:lvl2pPr marL="914400" lvl="1" indent="-3429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Courier New"/>
              <a:buChar char="o"/>
              <a:defRPr sz="1800" b="0">
                <a:solidFill>
                  <a:schemeClr val="accent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3"/>
          </p:nvPr>
        </p:nvSpPr>
        <p:spPr>
          <a:xfrm>
            <a:off x="171450" y="661988"/>
            <a:ext cx="46293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628650" y="1314450"/>
            <a:ext cx="78867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har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0"/>
          <p:cNvSpPr txBox="1">
            <a:spLocks noGrp="1"/>
          </p:cNvSpPr>
          <p:nvPr>
            <p:ph type="body" idx="1"/>
          </p:nvPr>
        </p:nvSpPr>
        <p:spPr>
          <a:xfrm>
            <a:off x="4572000" y="1369219"/>
            <a:ext cx="3257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L="457200" marR="0" lvl="0" indent="-317500" algn="l" rtl="0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/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>
            <a:spLocks noGrp="1"/>
          </p:cNvSpPr>
          <p:nvPr>
            <p:ph type="chart" idx="2"/>
          </p:nvPr>
        </p:nvSpPr>
        <p:spPr>
          <a:xfrm>
            <a:off x="628650" y="1369219"/>
            <a:ext cx="3943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R="0" lvl="1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opic Introduction Two">
  <p:cSld name="1_Topic Introduction Two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 txBox="1">
            <a:spLocks noGrp="1"/>
          </p:cNvSpPr>
          <p:nvPr>
            <p:ph type="body" idx="1"/>
          </p:nvPr>
        </p:nvSpPr>
        <p:spPr>
          <a:xfrm>
            <a:off x="25977" y="3708202"/>
            <a:ext cx="27717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solidFill>
                  <a:schemeClr val="accent5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Courier New"/>
              <a:buNone/>
              <a:defRPr sz="1400">
                <a:solidFill>
                  <a:schemeClr val="accent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body" idx="2"/>
          </p:nvPr>
        </p:nvSpPr>
        <p:spPr>
          <a:xfrm>
            <a:off x="628650" y="1428750"/>
            <a:ext cx="78867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lt2"/>
                </a:solidFill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1"/>
          <p:cNvSpPr>
            <a:spLocks noGrp="1"/>
          </p:cNvSpPr>
          <p:nvPr>
            <p:ph type="pic" idx="3"/>
          </p:nvPr>
        </p:nvSpPr>
        <p:spPr>
          <a:xfrm>
            <a:off x="1042988" y="2680097"/>
            <a:ext cx="743100" cy="662100"/>
          </a:xfrm>
          <a:prstGeom prst="rect">
            <a:avLst/>
          </a:prstGeom>
          <a:noFill/>
          <a:ln>
            <a:noFill/>
          </a:ln>
        </p:spPr>
      </p:sp>
      <p:sp>
        <p:nvSpPr>
          <p:cNvPr id="85" name="Google Shape;85;p21"/>
          <p:cNvSpPr>
            <a:spLocks noGrp="1"/>
          </p:cNvSpPr>
          <p:nvPr>
            <p:ph type="pic" idx="4"/>
          </p:nvPr>
        </p:nvSpPr>
        <p:spPr>
          <a:xfrm>
            <a:off x="3857625" y="2680097"/>
            <a:ext cx="743100" cy="6621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1"/>
          <p:cNvSpPr>
            <a:spLocks noGrp="1"/>
          </p:cNvSpPr>
          <p:nvPr>
            <p:ph type="pic" idx="5"/>
          </p:nvPr>
        </p:nvSpPr>
        <p:spPr>
          <a:xfrm>
            <a:off x="6672263" y="2709863"/>
            <a:ext cx="743100" cy="6621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21"/>
          <p:cNvSpPr txBox="1">
            <a:spLocks noGrp="1"/>
          </p:cNvSpPr>
          <p:nvPr>
            <p:ph type="body" idx="6"/>
          </p:nvPr>
        </p:nvSpPr>
        <p:spPr>
          <a:xfrm>
            <a:off x="25977" y="3429000"/>
            <a:ext cx="27717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body" idx="7"/>
          </p:nvPr>
        </p:nvSpPr>
        <p:spPr>
          <a:xfrm>
            <a:off x="2797752" y="3708202"/>
            <a:ext cx="27717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solidFill>
                  <a:schemeClr val="accent5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Courier New"/>
              <a:buNone/>
              <a:defRPr sz="1400">
                <a:solidFill>
                  <a:schemeClr val="accent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8"/>
          </p:nvPr>
        </p:nvSpPr>
        <p:spPr>
          <a:xfrm>
            <a:off x="2797752" y="3429000"/>
            <a:ext cx="27717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9"/>
          </p:nvPr>
        </p:nvSpPr>
        <p:spPr>
          <a:xfrm>
            <a:off x="5566410" y="3705085"/>
            <a:ext cx="2771700" cy="1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Arial"/>
              <a:buChar char="•"/>
              <a:defRPr sz="1200">
                <a:solidFill>
                  <a:schemeClr val="accent5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Courier New"/>
              <a:buNone/>
              <a:defRPr sz="1400">
                <a:solidFill>
                  <a:schemeClr val="accent5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4pPr>
            <a:lvl5pPr marL="2286000" lvl="4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 Light"/>
              <a:buNone/>
              <a:defRPr sz="12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body" idx="13"/>
          </p:nvPr>
        </p:nvSpPr>
        <p:spPr>
          <a:xfrm>
            <a:off x="5566410" y="3425883"/>
            <a:ext cx="2771700" cy="2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bg>
      <p:bgPr>
        <a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2"/>
          <p:cNvSpPr txBox="1">
            <a:spLocks noGrp="1"/>
          </p:cNvSpPr>
          <p:nvPr>
            <p:ph type="body" idx="1"/>
          </p:nvPr>
        </p:nvSpPr>
        <p:spPr>
          <a:xfrm>
            <a:off x="1000125" y="1657350"/>
            <a:ext cx="7143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2"/>
          <p:cNvSpPr txBox="1">
            <a:spLocks noGrp="1"/>
          </p:cNvSpPr>
          <p:nvPr>
            <p:ph type="body" idx="2"/>
          </p:nvPr>
        </p:nvSpPr>
        <p:spPr>
          <a:xfrm>
            <a:off x="999086" y="3200400"/>
            <a:ext cx="71724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b="1">
                <a:solidFill>
                  <a:schemeClr val="lt2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Montserrat Black"/>
              <a:buNone/>
              <a:defRPr sz="2700" b="0" i="0" u="none" strike="noStrike" cap="none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Montserrat Light"/>
              <a:buNone/>
              <a:defRPr sz="33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marR="0" lvl="6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marR="0" lvl="7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marR="0" lvl="8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000000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pic>
        <p:nvPicPr>
          <p:cNvPr id="57" name="Google Shape;57;p14" descr="Image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8327" y="4124792"/>
            <a:ext cx="2068104" cy="10328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5"/>
          <p:cNvPicPr preferRelativeResize="0"/>
          <p:nvPr/>
        </p:nvPicPr>
        <p:blipFill>
          <a:blip r:embed="rId3" cstate="screen">
            <a:alphaModFix amt="8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50" y="200275"/>
            <a:ext cx="324700" cy="20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3223531-307E-B94C-9277-6BA3471B20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4008" y="4681573"/>
            <a:ext cx="1069534" cy="23471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904E7A-30A2-0A4B-86B0-44CE33711FE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63E0C9"/>
              </a:gs>
              <a:gs pos="3000">
                <a:srgbClr val="215279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text with a black background&#10;&#10;Description automatically generated">
            <a:extLst>
              <a:ext uri="{FF2B5EF4-FFF2-40B4-BE49-F238E27FC236}">
                <a16:creationId xmlns:a16="http://schemas.microsoft.com/office/drawing/2014/main" id="{4378E2AC-9925-8F4D-9D60-B5F1C616D5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2088" y="1412968"/>
            <a:ext cx="3479824" cy="2317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8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581F66-CB4B-D045-BDE4-29FC69D10F2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84396C"/>
              </a:gs>
              <a:gs pos="1000">
                <a:srgbClr val="215279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erson wearing a cap and gloves&#10;&#10;Description automatically generated">
            <a:extLst>
              <a:ext uri="{FF2B5EF4-FFF2-40B4-BE49-F238E27FC236}">
                <a16:creationId xmlns:a16="http://schemas.microsoft.com/office/drawing/2014/main" id="{C8EEC4B8-5D2D-1041-8524-0D5C1BF874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129" y="0"/>
            <a:ext cx="9152129" cy="5143500"/>
          </a:xfrm>
          <a:prstGeom prst="rect">
            <a:avLst/>
          </a:prstGeom>
        </p:spPr>
      </p:pic>
      <p:pic>
        <p:nvPicPr>
          <p:cNvPr id="14" name="Picture 13" descr="A green and blue lines on a black background&#10;&#10;Description automatically generated">
            <a:extLst>
              <a:ext uri="{FF2B5EF4-FFF2-40B4-BE49-F238E27FC236}">
                <a16:creationId xmlns:a16="http://schemas.microsoft.com/office/drawing/2014/main" id="{DA7D600B-6225-D047-804D-95B502E346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130" y="909890"/>
            <a:ext cx="9160048" cy="4526280"/>
          </a:xfrm>
          <a:prstGeom prst="rect">
            <a:avLst/>
          </a:prstGeom>
        </p:spPr>
      </p:pic>
      <p:sp>
        <p:nvSpPr>
          <p:cNvPr id="10" name="Google Shape;102;p24">
            <a:extLst>
              <a:ext uri="{FF2B5EF4-FFF2-40B4-BE49-F238E27FC236}">
                <a16:creationId xmlns:a16="http://schemas.microsoft.com/office/drawing/2014/main" id="{20CB42FE-9D29-2E4F-8964-A6C536AA8CD9}"/>
              </a:ext>
            </a:extLst>
          </p:cNvPr>
          <p:cNvSpPr txBox="1">
            <a:spLocks/>
          </p:cNvSpPr>
          <p:nvPr/>
        </p:nvSpPr>
        <p:spPr>
          <a:xfrm>
            <a:off x="2163455" y="2138863"/>
            <a:ext cx="4817089" cy="86577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Presentation </a:t>
            </a:r>
            <a:r>
              <a:rPr lang="en-US" sz="3600" dirty="0">
                <a:solidFill>
                  <a:srgbClr val="FFFFFF"/>
                </a:solidFill>
                <a:latin typeface="Montserrat Light" pitchFamily="2" charset="77"/>
                <a:ea typeface="Montserrat ExtraBold"/>
                <a:cs typeface="Montserrat ExtraBold"/>
                <a:sym typeface="Montserrat ExtraBold"/>
              </a:rPr>
              <a:t>Title 2</a:t>
            </a:r>
          </a:p>
        </p:txBody>
      </p:sp>
      <p:pic>
        <p:nvPicPr>
          <p:cNvPr id="111" name="Google Shape;111;p25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23" y="4363452"/>
            <a:ext cx="667330" cy="420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5"/>
          <p:cNvPicPr preferRelativeResize="0"/>
          <p:nvPr/>
        </p:nvPicPr>
        <p:blipFill>
          <a:blip r:embed="rId3" cstate="screen">
            <a:alphaModFix amt="8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5250" y="200275"/>
            <a:ext cx="324700" cy="20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3223531-307E-B94C-9277-6BA3471B20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4008" y="4681573"/>
            <a:ext cx="1069534" cy="23471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904E7A-30A2-0A4B-86B0-44CE33711FE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63E0C9"/>
              </a:gs>
              <a:gs pos="94000">
                <a:srgbClr val="215279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4007AFFF-DCFF-7F4F-B18F-944DADE9E25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31290" y="-325342"/>
            <a:ext cx="16616181" cy="6633556"/>
          </a:xfrm>
          <a:prstGeom prst="rect">
            <a:avLst/>
          </a:prstGeom>
        </p:spPr>
      </p:pic>
      <p:pic>
        <p:nvPicPr>
          <p:cNvPr id="5" name="Picture 4" descr="A yellow smiley face with sunglasses&#10;&#10;Description automatically generated">
            <a:extLst>
              <a:ext uri="{FF2B5EF4-FFF2-40B4-BE49-F238E27FC236}">
                <a16:creationId xmlns:a16="http://schemas.microsoft.com/office/drawing/2014/main" id="{0434E2F2-1399-6049-BAA3-DC78799088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411" y="537599"/>
            <a:ext cx="4422825" cy="4261332"/>
          </a:xfrm>
          <a:prstGeom prst="rect">
            <a:avLst/>
          </a:prstGeom>
        </p:spPr>
      </p:pic>
      <p:sp>
        <p:nvSpPr>
          <p:cNvPr id="11" name="Google Shape;110;p25">
            <a:extLst>
              <a:ext uri="{FF2B5EF4-FFF2-40B4-BE49-F238E27FC236}">
                <a16:creationId xmlns:a16="http://schemas.microsoft.com/office/drawing/2014/main" id="{88008F0C-7961-A544-BF9F-FC987EAF1651}"/>
              </a:ext>
            </a:extLst>
          </p:cNvPr>
          <p:cNvSpPr txBox="1">
            <a:spLocks/>
          </p:cNvSpPr>
          <p:nvPr/>
        </p:nvSpPr>
        <p:spPr>
          <a:xfrm>
            <a:off x="4723646" y="1396249"/>
            <a:ext cx="3489767" cy="4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2"/>
              </a:buClr>
              <a:buSzPts val="2700"/>
            </a:pPr>
            <a:r>
              <a:rPr lang="en" sz="2000" b="1" dirty="0">
                <a:solidFill>
                  <a:schemeClr val="bg1"/>
                </a:solidFill>
                <a:latin typeface="Montserrat ExtraBold" pitchFamily="2" charset="77"/>
              </a:rPr>
              <a:t>Subtitle </a:t>
            </a:r>
            <a:r>
              <a:rPr lang="en" sz="2000" dirty="0">
                <a:solidFill>
                  <a:schemeClr val="bg1"/>
                </a:solidFill>
                <a:latin typeface="Montserrat Light" pitchFamily="2" charset="77"/>
              </a:rPr>
              <a:t>Text Option</a:t>
            </a:r>
          </a:p>
        </p:txBody>
      </p:sp>
      <p:sp>
        <p:nvSpPr>
          <p:cNvPr id="12" name="Google Shape;134;p28">
            <a:extLst>
              <a:ext uri="{FF2B5EF4-FFF2-40B4-BE49-F238E27FC236}">
                <a16:creationId xmlns:a16="http://schemas.microsoft.com/office/drawing/2014/main" id="{5A4202E8-C48E-DE44-A0A5-9C66E96ECF59}"/>
              </a:ext>
            </a:extLst>
          </p:cNvPr>
          <p:cNvSpPr txBox="1"/>
          <p:nvPr/>
        </p:nvSpPr>
        <p:spPr>
          <a:xfrm>
            <a:off x="4659985" y="2044120"/>
            <a:ext cx="372524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labore et</a:t>
            </a:r>
            <a:endParaRPr sz="1800" dirty="0">
              <a:solidFill>
                <a:schemeClr val="bg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005171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7A61DD6-04A2-F047-AFFA-6C62BCCFDCE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84396C"/>
              </a:gs>
              <a:gs pos="1000">
                <a:srgbClr val="215279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wearing headphones&#10;&#10;Description automatically generated">
            <a:extLst>
              <a:ext uri="{FF2B5EF4-FFF2-40B4-BE49-F238E27FC236}">
                <a16:creationId xmlns:a16="http://schemas.microsoft.com/office/drawing/2014/main" id="{EDFD5E98-9799-6C43-BF14-CC6448BEB3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147" name="Google Shape;147;p30"/>
          <p:cNvSpPr txBox="1">
            <a:spLocks noGrp="1"/>
          </p:cNvSpPr>
          <p:nvPr>
            <p:ph type="body" idx="2"/>
          </p:nvPr>
        </p:nvSpPr>
        <p:spPr>
          <a:xfrm>
            <a:off x="747794" y="1549567"/>
            <a:ext cx="3621024" cy="2218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</a:pPr>
            <a:r>
              <a:rPr lang="en" sz="2000" dirty="0">
                <a:solidFill>
                  <a:schemeClr val="bg1"/>
                </a:solidFill>
              </a:rPr>
              <a:t>Subtitle </a:t>
            </a:r>
            <a:r>
              <a:rPr lang="en" sz="2000" b="1" dirty="0">
                <a:solidFill>
                  <a:schemeClr val="bg1"/>
                </a:solidFill>
                <a:latin typeface="Montserrat ExtraBold" pitchFamily="2" charset="77"/>
              </a:rPr>
              <a:t>Text</a:t>
            </a:r>
            <a:endParaRPr lang="en-US" b="1" dirty="0">
              <a:solidFill>
                <a:schemeClr val="bg1"/>
              </a:solidFill>
              <a:latin typeface="Montserrat ExtraBold" pitchFamily="2" charset="77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ts val="1400"/>
              <a:buFont typeface="Courier New"/>
              <a:buNone/>
            </a:pP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labore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et dolore magna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aliqua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. Ut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enim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ad minim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veniam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quis</a:t>
            </a:r>
            <a:r>
              <a:rPr lang="en-US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.</a:t>
            </a:r>
          </a:p>
        </p:txBody>
      </p:sp>
      <p:sp>
        <p:nvSpPr>
          <p:cNvPr id="148" name="Google Shape;148;p30"/>
          <p:cNvSpPr txBox="1">
            <a:spLocks noGrp="1"/>
          </p:cNvSpPr>
          <p:nvPr>
            <p:ph type="subTitle" idx="4294967295"/>
          </p:nvPr>
        </p:nvSpPr>
        <p:spPr>
          <a:xfrm>
            <a:off x="635499" y="693843"/>
            <a:ext cx="3257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r>
              <a:rPr lang="en" sz="4000" dirty="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Title </a:t>
            </a:r>
            <a:r>
              <a:rPr lang="en" sz="4000" dirty="0">
                <a:solidFill>
                  <a:schemeClr val="bg1"/>
                </a:solidFill>
                <a:latin typeface="Montserrat Light" pitchFamily="2" charset="77"/>
                <a:ea typeface="Montserrat ExtraBold"/>
                <a:cs typeface="Montserrat ExtraBold"/>
                <a:sym typeface="Montserrat ExtraBold"/>
              </a:rPr>
              <a:t>Text</a:t>
            </a:r>
            <a:endParaRPr sz="4000" dirty="0">
              <a:solidFill>
                <a:schemeClr val="bg1"/>
              </a:solidFill>
              <a:latin typeface="Montserrat Light" pitchFamily="2" charset="77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uiExpand="1" build="p"/>
      <p:bldP spid="148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A904E7A-30A2-0A4B-86B0-44CE33711FE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rgbClr val="63E0C9"/>
              </a:gs>
              <a:gs pos="94000">
                <a:srgbClr val="215279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line of white lines with a heart and a wireless symbol&#10;&#10;Description automatically generated">
            <a:extLst>
              <a:ext uri="{FF2B5EF4-FFF2-40B4-BE49-F238E27FC236}">
                <a16:creationId xmlns:a16="http://schemas.microsoft.com/office/drawing/2014/main" id="{79E0F3E4-06B6-ED4E-8E89-096E60131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709" y="-863942"/>
            <a:ext cx="7714484" cy="9268095"/>
          </a:xfrm>
          <a:prstGeom prst="rect">
            <a:avLst/>
          </a:prstGeom>
        </p:spPr>
      </p:pic>
      <p:sp>
        <p:nvSpPr>
          <p:cNvPr id="11" name="Google Shape;110;p25">
            <a:extLst>
              <a:ext uri="{FF2B5EF4-FFF2-40B4-BE49-F238E27FC236}">
                <a16:creationId xmlns:a16="http://schemas.microsoft.com/office/drawing/2014/main" id="{88008F0C-7961-A544-BF9F-FC987EAF1651}"/>
              </a:ext>
            </a:extLst>
          </p:cNvPr>
          <p:cNvSpPr txBox="1">
            <a:spLocks/>
          </p:cNvSpPr>
          <p:nvPr/>
        </p:nvSpPr>
        <p:spPr>
          <a:xfrm>
            <a:off x="729162" y="738523"/>
            <a:ext cx="3489767" cy="4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2"/>
              </a:buClr>
              <a:buSzPts val="2700"/>
            </a:pPr>
            <a:r>
              <a:rPr lang="en" sz="2000" b="1" dirty="0">
                <a:solidFill>
                  <a:schemeClr val="bg1"/>
                </a:solidFill>
                <a:latin typeface="Montserrat ExtraBold" pitchFamily="2" charset="77"/>
              </a:rPr>
              <a:t>Subtitle </a:t>
            </a:r>
            <a:r>
              <a:rPr lang="en" sz="2000" dirty="0">
                <a:solidFill>
                  <a:schemeClr val="bg1"/>
                </a:solidFill>
                <a:latin typeface="Montserrat Light" pitchFamily="2" charset="77"/>
              </a:rPr>
              <a:t>Text Option</a:t>
            </a:r>
          </a:p>
        </p:txBody>
      </p:sp>
      <p:sp>
        <p:nvSpPr>
          <p:cNvPr id="12" name="Google Shape;134;p28">
            <a:extLst>
              <a:ext uri="{FF2B5EF4-FFF2-40B4-BE49-F238E27FC236}">
                <a16:creationId xmlns:a16="http://schemas.microsoft.com/office/drawing/2014/main" id="{5A4202E8-C48E-DE44-A0A5-9C66E96ECF59}"/>
              </a:ext>
            </a:extLst>
          </p:cNvPr>
          <p:cNvSpPr txBox="1"/>
          <p:nvPr/>
        </p:nvSpPr>
        <p:spPr>
          <a:xfrm>
            <a:off x="665501" y="1386394"/>
            <a:ext cx="372524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labore et</a:t>
            </a:r>
            <a:endParaRPr sz="1800" dirty="0">
              <a:solidFill>
                <a:schemeClr val="bg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26405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repeatCount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F3C249-53E9-454F-986A-1304B932A52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84396C"/>
              </a:gs>
              <a:gs pos="1000">
                <a:srgbClr val="215279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oogle Shape;111;p25">
            <a:extLst>
              <a:ext uri="{FF2B5EF4-FFF2-40B4-BE49-F238E27FC236}">
                <a16:creationId xmlns:a16="http://schemas.microsoft.com/office/drawing/2014/main" id="{DA1C58A9-3DD4-4346-AA5F-79FCFA2B224D}"/>
              </a:ext>
            </a:extLst>
          </p:cNvPr>
          <p:cNvPicPr preferRelativeResize="0"/>
          <p:nvPr/>
        </p:nvPicPr>
        <p:blipFill>
          <a:blip r:embed="rId3" cstate="screen">
            <a:alphaModFix amt="8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23" y="4363452"/>
            <a:ext cx="667330" cy="4203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10;p25">
            <a:extLst>
              <a:ext uri="{FF2B5EF4-FFF2-40B4-BE49-F238E27FC236}">
                <a16:creationId xmlns:a16="http://schemas.microsoft.com/office/drawing/2014/main" id="{DADEBC64-43C3-138C-1EA4-90C4FB0BAC3E}"/>
              </a:ext>
            </a:extLst>
          </p:cNvPr>
          <p:cNvSpPr txBox="1">
            <a:spLocks/>
          </p:cNvSpPr>
          <p:nvPr/>
        </p:nvSpPr>
        <p:spPr>
          <a:xfrm>
            <a:off x="5179671" y="1187702"/>
            <a:ext cx="3489767" cy="4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2"/>
              </a:buClr>
              <a:buSzPts val="2700"/>
            </a:pPr>
            <a:r>
              <a:rPr lang="en" sz="2000" b="1" dirty="0">
                <a:solidFill>
                  <a:schemeClr val="bg1"/>
                </a:solidFill>
                <a:latin typeface="Montserrat ExtraBold" pitchFamily="2" charset="77"/>
              </a:rPr>
              <a:t>Subtitle </a:t>
            </a:r>
            <a:r>
              <a:rPr lang="en" sz="2000" dirty="0">
                <a:solidFill>
                  <a:schemeClr val="bg1"/>
                </a:solidFill>
                <a:latin typeface="Montserrat Light" pitchFamily="2" charset="77"/>
              </a:rPr>
              <a:t>Text Option</a:t>
            </a:r>
          </a:p>
        </p:txBody>
      </p:sp>
      <p:sp>
        <p:nvSpPr>
          <p:cNvPr id="7" name="Google Shape;134;p28">
            <a:extLst>
              <a:ext uri="{FF2B5EF4-FFF2-40B4-BE49-F238E27FC236}">
                <a16:creationId xmlns:a16="http://schemas.microsoft.com/office/drawing/2014/main" id="{D2653803-B15E-3E07-FD55-F7F1ECE05988}"/>
              </a:ext>
            </a:extLst>
          </p:cNvPr>
          <p:cNvSpPr txBox="1"/>
          <p:nvPr/>
        </p:nvSpPr>
        <p:spPr>
          <a:xfrm>
            <a:off x="5116010" y="1835573"/>
            <a:ext cx="372524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labore et</a:t>
            </a:r>
            <a:endParaRPr sz="1800" dirty="0">
              <a:solidFill>
                <a:schemeClr val="bg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 descr="A screenshot of a phone&#10;&#10;Description automatically generated">
            <a:extLst>
              <a:ext uri="{FF2B5EF4-FFF2-40B4-BE49-F238E27FC236}">
                <a16:creationId xmlns:a16="http://schemas.microsoft.com/office/drawing/2014/main" id="{A04C168E-C5DA-4445-BD9B-8CA7C0CFD5D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18" y="131636"/>
            <a:ext cx="4986192" cy="465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483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4D0DB1D-6892-B74F-B20F-BF675AE2C13F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63E0C9"/>
              </a:gs>
              <a:gs pos="3000">
                <a:srgbClr val="215279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electronic device with blue lines&#10;&#10;Description automatically generated">
            <a:extLst>
              <a:ext uri="{FF2B5EF4-FFF2-40B4-BE49-F238E27FC236}">
                <a16:creationId xmlns:a16="http://schemas.microsoft.com/office/drawing/2014/main" id="{C8AE5062-E0DF-2C4C-ADCD-A15B98AEB8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7" name="Google Shape;134;p28">
            <a:extLst>
              <a:ext uri="{FF2B5EF4-FFF2-40B4-BE49-F238E27FC236}">
                <a16:creationId xmlns:a16="http://schemas.microsoft.com/office/drawing/2014/main" id="{D2653803-B15E-3E07-FD55-F7F1ECE05988}"/>
              </a:ext>
            </a:extLst>
          </p:cNvPr>
          <p:cNvSpPr txBox="1"/>
          <p:nvPr/>
        </p:nvSpPr>
        <p:spPr>
          <a:xfrm>
            <a:off x="635499" y="1590934"/>
            <a:ext cx="372524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bg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bg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labore et</a:t>
            </a:r>
            <a:endParaRPr sz="1800" dirty="0">
              <a:solidFill>
                <a:schemeClr val="bg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Google Shape;148;p30">
            <a:extLst>
              <a:ext uri="{FF2B5EF4-FFF2-40B4-BE49-F238E27FC236}">
                <a16:creationId xmlns:a16="http://schemas.microsoft.com/office/drawing/2014/main" id="{00B7D19F-E6E5-A443-8560-75553ED6A1EA}"/>
              </a:ext>
            </a:extLst>
          </p:cNvPr>
          <p:cNvSpPr txBox="1">
            <a:spLocks/>
          </p:cNvSpPr>
          <p:nvPr/>
        </p:nvSpPr>
        <p:spPr>
          <a:xfrm>
            <a:off x="635499" y="579376"/>
            <a:ext cx="32577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buSzPts val="2700"/>
              <a:buFont typeface="Arial"/>
              <a:buNone/>
            </a:pPr>
            <a:r>
              <a:rPr lang="en-US" sz="4000" dirty="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Title </a:t>
            </a:r>
            <a:r>
              <a:rPr lang="en-US" sz="4000" dirty="0">
                <a:solidFill>
                  <a:schemeClr val="bg1"/>
                </a:solidFill>
                <a:latin typeface="Montserrat Light" pitchFamily="2" charset="77"/>
                <a:ea typeface="Montserrat ExtraBold"/>
                <a:cs typeface="Montserrat ExtraBold"/>
                <a:sym typeface="Montserrat ExtraBold"/>
              </a:rPr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49947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54D42E-4D9B-EC40-9F6F-405A73157113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84396C"/>
              </a:gs>
              <a:gs pos="1000">
                <a:srgbClr val="215279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earing a hard hat&#10;&#10;Description automatically generated">
            <a:extLst>
              <a:ext uri="{FF2B5EF4-FFF2-40B4-BE49-F238E27FC236}">
                <a16:creationId xmlns:a16="http://schemas.microsoft.com/office/drawing/2014/main" id="{E4823E1C-CFF6-904D-A385-19F909F0A0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78"/>
            <a:ext cx="9152128" cy="5148072"/>
          </a:xfrm>
          <a:prstGeom prst="rect">
            <a:avLst/>
          </a:prstGeom>
        </p:spPr>
      </p:pic>
      <p:sp>
        <p:nvSpPr>
          <p:cNvPr id="132" name="Google Shape;132;p28"/>
          <p:cNvSpPr txBox="1"/>
          <p:nvPr/>
        </p:nvSpPr>
        <p:spPr>
          <a:xfrm>
            <a:off x="4320266" y="519850"/>
            <a:ext cx="401190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  <a:endParaRPr b="1" dirty="0">
              <a:solidFill>
                <a:schemeClr val="lt1"/>
              </a:solidFill>
              <a:latin typeface="Gibson" pitchFamily="2" charset="77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labore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et dolore magna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aliqua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. Ut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enim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ad minim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veniam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quis</a:t>
            </a:r>
            <a:endParaRPr dirty="0">
              <a:solidFill>
                <a:schemeClr val="lt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4320266" y="2741546"/>
            <a:ext cx="4011900" cy="196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Gibson" pitchFamily="2" charset="77"/>
                <a:ea typeface="Montserrat ExtraBold"/>
                <a:cs typeface="Montserrat ExtraBold"/>
                <a:sym typeface="Montserrat ExtraBold"/>
              </a:rPr>
              <a:t>Item 2 Text</a:t>
            </a: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amet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consectetur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adipiscing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elit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sed do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eiusmod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tempor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incididunt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ut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labore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et dolore magna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aliqua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. Ut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enim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 ad minim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veniam</a:t>
            </a:r>
            <a:r>
              <a:rPr lang="en" dirty="0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, </a:t>
            </a:r>
            <a:r>
              <a:rPr lang="en" dirty="0" err="1">
                <a:solidFill>
                  <a:schemeClr val="lt1"/>
                </a:solidFill>
                <a:latin typeface="Gibson Light" pitchFamily="2" charset="77"/>
                <a:ea typeface="Montserrat"/>
                <a:cs typeface="Montserrat"/>
                <a:sym typeface="Montserrat"/>
              </a:rPr>
              <a:t>quis</a:t>
            </a:r>
            <a:endParaRPr dirty="0">
              <a:solidFill>
                <a:schemeClr val="lt1"/>
              </a:solidFill>
              <a:latin typeface="Gibson Light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135" name="Google Shape;135;p28"/>
          <p:cNvSpPr txBox="1">
            <a:spLocks noGrp="1"/>
          </p:cNvSpPr>
          <p:nvPr>
            <p:ph type="subTitle" idx="1"/>
          </p:nvPr>
        </p:nvSpPr>
        <p:spPr>
          <a:xfrm>
            <a:off x="493766" y="563875"/>
            <a:ext cx="3682200" cy="5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None/>
            </a:pPr>
            <a:r>
              <a:rPr lang="en" sz="3500" dirty="0">
                <a:solidFill>
                  <a:schemeClr val="bg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Slide </a:t>
            </a:r>
            <a:r>
              <a:rPr lang="en" sz="3500" dirty="0">
                <a:solidFill>
                  <a:schemeClr val="bg1"/>
                </a:solidFill>
                <a:latin typeface="Montserrat Light" pitchFamily="2" charset="77"/>
                <a:ea typeface="Montserrat ExtraBold"/>
                <a:cs typeface="Montserrat ExtraBold"/>
                <a:sym typeface="Montserrat ExtraBold"/>
              </a:rPr>
              <a:t>Title</a:t>
            </a:r>
            <a:endParaRPr sz="3500" dirty="0">
              <a:solidFill>
                <a:schemeClr val="bg1"/>
              </a:solidFill>
              <a:latin typeface="Montserrat Light" pitchFamily="2" charset="77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4" grpId="0"/>
      <p:bldP spid="135" grpId="0" build="p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MTA Brand Colors">
      <a:dk1>
        <a:srgbClr val="23518A"/>
      </a:dk1>
      <a:lt1>
        <a:srgbClr val="FFFFFF"/>
      </a:lt1>
      <a:dk2>
        <a:srgbClr val="FFFFFF"/>
      </a:dk2>
      <a:lt2>
        <a:srgbClr val="495963"/>
      </a:lt2>
      <a:accent1>
        <a:srgbClr val="85396C"/>
      </a:accent1>
      <a:accent2>
        <a:srgbClr val="63E0C9"/>
      </a:accent2>
      <a:accent3>
        <a:srgbClr val="F2B03E"/>
      </a:accent3>
      <a:accent4>
        <a:srgbClr val="23518A"/>
      </a:accent4>
      <a:accent5>
        <a:srgbClr val="495963"/>
      </a:accent5>
      <a:accent6>
        <a:srgbClr val="85396C"/>
      </a:accent6>
      <a:hlink>
        <a:srgbClr val="63E0C9"/>
      </a:hlink>
      <a:folHlink>
        <a:srgbClr val="F2B03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1775</TotalTime>
  <Words>198</Words>
  <Application>Microsoft Macintosh PowerPoint</Application>
  <PresentationFormat>On-screen Show (16:9)</PresentationFormat>
  <Paragraphs>21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Montserrat Black</vt:lpstr>
      <vt:lpstr>Arial</vt:lpstr>
      <vt:lpstr>Courier New</vt:lpstr>
      <vt:lpstr>Gibson Light</vt:lpstr>
      <vt:lpstr>Montserrat Light</vt:lpstr>
      <vt:lpstr>Gibson</vt:lpstr>
      <vt:lpstr>Montserrat ExtraBold</vt:lpstr>
      <vt:lpstr>Simple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Briony Fryfogle</cp:lastModifiedBy>
  <cp:revision>20</cp:revision>
  <cp:lastPrinted>2023-11-30T22:11:32Z</cp:lastPrinted>
  <dcterms:modified xsi:type="dcterms:W3CDTF">2024-01-03T22:58:04Z</dcterms:modified>
</cp:coreProperties>
</file>