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4" r:id="rId5"/>
    <p:sldId id="267" r:id="rId6"/>
    <p:sldId id="265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58" autoAdjust="0"/>
    <p:restoredTop sz="94660"/>
  </p:normalViewPr>
  <p:slideViewPr>
    <p:cSldViewPr>
      <p:cViewPr varScale="1">
        <p:scale>
          <a:sx n="110" d="100"/>
          <a:sy n="110" d="100"/>
        </p:scale>
        <p:origin x="2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2-4EAA-BCE3-3C90E2D845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2-4EAA-BCE3-3C90E2D845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2-4EAA-BCE3-3C90E2D84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0341455"/>
        <c:axId val="1081785663"/>
      </c:barChart>
      <c:catAx>
        <c:axId val="1870341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785663"/>
        <c:crosses val="autoZero"/>
        <c:auto val="1"/>
        <c:lblAlgn val="ctr"/>
        <c:lblOffset val="100"/>
        <c:noMultiLvlLbl val="0"/>
      </c:catAx>
      <c:valAx>
        <c:axId val="1081785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341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ption 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BBAB241F-87F9-46DF-AA9D-B61600DEB1C7}"/>
              </a:ext>
            </a:extLst>
          </p:cNvPr>
          <p:cNvSpPr txBox="1">
            <a:spLocks noGrp="1"/>
          </p:cNvSpPr>
          <p:nvPr>
            <p:ph type="subTitle" sz="quarter" idx="10" hasCustomPrompt="1"/>
          </p:nvPr>
        </p:nvSpPr>
        <p:spPr>
          <a:xfrm>
            <a:off x="2362200" y="2749551"/>
            <a:ext cx="6019800" cy="7937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5F1FD-8B43-486D-9425-3403BCC7EF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62200" y="3314700"/>
            <a:ext cx="6019800" cy="457200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Page Option One | Click to Edit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4CCECCF-05F9-427E-BCA9-819390ED20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" y="2744657"/>
            <a:ext cx="1641770" cy="10272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2085735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FB28-9FB3-482F-B38A-DC22BF5B9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Text | Click to Edit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14824-6A03-448C-AABE-2CCA113FB8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52600"/>
            <a:ext cx="10515600" cy="441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and add bullets.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841159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BBAB241F-87F9-46DF-AA9D-B61600DEB1C7}"/>
              </a:ext>
            </a:extLst>
          </p:cNvPr>
          <p:cNvSpPr txBox="1">
            <a:spLocks noGrp="1"/>
          </p:cNvSpPr>
          <p:nvPr>
            <p:ph type="subTitle" sz="quarter" idx="10" hasCustomPrompt="1"/>
          </p:nvPr>
        </p:nvSpPr>
        <p:spPr>
          <a:xfrm>
            <a:off x="6172200" y="2940051"/>
            <a:ext cx="6019800" cy="7937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5F1FD-8B43-486D-9425-3403BCC7EF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2200" y="3657600"/>
            <a:ext cx="60198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Title Page Option Two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324281833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ic Introduction 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5F78EDA2-5E0F-4C80-845C-FDA780068556}"/>
              </a:ext>
            </a:extLst>
          </p:cNvPr>
          <p:cNvSpPr txBox="1">
            <a:spLocks noGrp="1"/>
          </p:cNvSpPr>
          <p:nvPr>
            <p:ph type="subTitle" sz="quarter" idx="10" hasCustomPrompt="1"/>
          </p:nvPr>
        </p:nvSpPr>
        <p:spPr>
          <a:xfrm>
            <a:off x="76201" y="2743200"/>
            <a:ext cx="4343400" cy="7937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Topic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19902-0FB3-4132-9B0F-01867107FB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676" y="3276600"/>
            <a:ext cx="4343400" cy="882650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48168-5652-4BF5-98F7-21648EAAF6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1409700"/>
            <a:ext cx="7239000" cy="4038600"/>
          </a:xfrm>
        </p:spPr>
        <p:txBody>
          <a:bodyPr anchor="ctr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025641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opic Introduction 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B6AC22-6D8A-4233-AC4C-5283968782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1447800"/>
            <a:ext cx="6172200" cy="565149"/>
          </a:xfrm>
        </p:spPr>
        <p:txBody>
          <a:bodyPr>
            <a:noAutofit/>
          </a:bodyPr>
          <a:lstStyle>
            <a:lvl1pPr marL="0" indent="0" algn="ctr">
              <a:buNone/>
              <a:defRPr sz="3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B7CEE12E-DC85-4EA4-A079-508CB9565651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228599" y="2057400"/>
            <a:ext cx="6172201" cy="43433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buSzTx/>
              <a:buFont typeface="Courier New" panose="02070309020205020404" pitchFamily="49" charset="0"/>
              <a:buNone/>
              <a:defRPr sz="1800" b="0">
                <a:solidFill>
                  <a:schemeClr val="accent5"/>
                </a:solidFill>
              </a:defRPr>
            </a:lvl1pPr>
            <a:lvl2pPr marL="285750" indent="-285750">
              <a:lnSpc>
                <a:spcPct val="150000"/>
              </a:lnSpc>
              <a:buSzTx/>
              <a:buFont typeface="Courier New" panose="02070309020205020404" pitchFamily="49" charset="0"/>
              <a:buChar char="o"/>
              <a:defRPr sz="2400" b="0">
                <a:solidFill>
                  <a:schemeClr val="accent5"/>
                </a:solidFill>
              </a:defRPr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.</a:t>
            </a:r>
          </a:p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582866A-D4E5-4E76-BFB0-AF946FE256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882650"/>
            <a:ext cx="6172200" cy="7937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>
                <a:latin typeface="+mj-lt"/>
              </a:defRPr>
            </a:lvl1pPr>
          </a:lstStyle>
          <a:p>
            <a:pPr lvl="0"/>
            <a:r>
              <a:rPr lang="en-US" dirty="0"/>
              <a:t>Topic Title</a:t>
            </a:r>
          </a:p>
        </p:txBody>
      </p:sp>
    </p:spTree>
    <p:extLst>
      <p:ext uri="{BB962C8B-B14F-4D97-AF65-F5344CB8AC3E}">
        <p14:creationId xmlns:p14="http://schemas.microsoft.com/office/powerpoint/2010/main" val="289021809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pic Introduction 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ody Level One…">
            <a:extLst>
              <a:ext uri="{FF2B5EF4-FFF2-40B4-BE49-F238E27FC236}">
                <a16:creationId xmlns:a16="http://schemas.microsoft.com/office/drawing/2014/main" id="{7BE1FB88-974A-426A-876F-81F4E4011F17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4636" y="4944269"/>
            <a:ext cx="3695700" cy="183753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 sz="1600">
                <a:solidFill>
                  <a:schemeClr val="accent5"/>
                </a:solidFill>
              </a:defRPr>
            </a:lvl1pPr>
            <a:lvl2pPr marL="0" indent="0">
              <a:lnSpc>
                <a:spcPct val="100000"/>
              </a:lnSpc>
              <a:buSzTx/>
              <a:buFont typeface="Courier New" panose="02070309020205020404" pitchFamily="49" charset="0"/>
              <a:buNone/>
              <a:defRPr sz="1800">
                <a:solidFill>
                  <a:schemeClr val="accent5"/>
                </a:solidFill>
              </a:defRPr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19902-0FB3-4132-9B0F-01867107FB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905000"/>
            <a:ext cx="10515600" cy="10350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information.</a:t>
            </a:r>
          </a:p>
        </p:txBody>
      </p:sp>
      <p:sp>
        <p:nvSpPr>
          <p:cNvPr id="5" name="Title Text">
            <a:extLst>
              <a:ext uri="{FF2B5EF4-FFF2-40B4-BE49-F238E27FC236}">
                <a16:creationId xmlns:a16="http://schemas.microsoft.com/office/drawing/2014/main" id="{36293CC7-4020-4AA4-88CE-B062BD582FC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3140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 Text | Click to Edit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9AFDC9-A793-4941-BA68-28C6436DA2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90650" y="3573463"/>
            <a:ext cx="990600" cy="8826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45C95EE-8246-433A-96C8-7541B6B227B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43500" y="3573463"/>
            <a:ext cx="990600" cy="8826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4C42ECB-82D2-4308-BBFF-FEDED36E939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96350" y="3613150"/>
            <a:ext cx="990600" cy="8826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8BA2FE0-021E-47D1-BCD4-4AE9838B1F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636" y="4572000"/>
            <a:ext cx="3695700" cy="336550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Topic One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8B5A1202-1AA6-447A-86A0-442F7A0FB0A7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30336" y="4944269"/>
            <a:ext cx="3695700" cy="183753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 sz="1600">
                <a:solidFill>
                  <a:schemeClr val="accent5"/>
                </a:solidFill>
              </a:defRPr>
            </a:lvl1pPr>
            <a:lvl2pPr marL="0" indent="0">
              <a:lnSpc>
                <a:spcPct val="100000"/>
              </a:lnSpc>
              <a:buSzTx/>
              <a:buFont typeface="Courier New" panose="02070309020205020404" pitchFamily="49" charset="0"/>
              <a:buNone/>
              <a:defRPr sz="1800">
                <a:solidFill>
                  <a:schemeClr val="accent5"/>
                </a:solidFill>
              </a:defRPr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dolor. 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4CE76503-FC22-493F-B814-39BE537E4C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30336" y="4572000"/>
            <a:ext cx="3695700" cy="336550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Topic Two</a:t>
            </a:r>
          </a:p>
        </p:txBody>
      </p:sp>
      <p:sp>
        <p:nvSpPr>
          <p:cNvPr id="22" name="Body Level One…">
            <a:extLst>
              <a:ext uri="{FF2B5EF4-FFF2-40B4-BE49-F238E27FC236}">
                <a16:creationId xmlns:a16="http://schemas.microsoft.com/office/drawing/2014/main" id="{6B3A7E80-F087-41B5-B783-369C1C85F473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7421880" y="4940113"/>
            <a:ext cx="3695700" cy="183753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 sz="1600">
                <a:solidFill>
                  <a:schemeClr val="accent5"/>
                </a:solidFill>
              </a:defRPr>
            </a:lvl1pPr>
            <a:lvl2pPr marL="0" indent="0">
              <a:lnSpc>
                <a:spcPct val="100000"/>
              </a:lnSpc>
              <a:buSzTx/>
              <a:buFont typeface="Courier New" panose="02070309020205020404" pitchFamily="49" charset="0"/>
              <a:buNone/>
              <a:defRPr sz="1800">
                <a:solidFill>
                  <a:schemeClr val="accent5"/>
                </a:solidFill>
              </a:defRPr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  <a:p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dolor. 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4F6997BB-F590-43D8-8A47-13DC10B4ED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21880" y="4567844"/>
            <a:ext cx="3695700" cy="336550"/>
          </a:xfrm>
        </p:spPr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Topic Three</a:t>
            </a:r>
          </a:p>
        </p:txBody>
      </p:sp>
    </p:spTree>
    <p:extLst>
      <p:ext uri="{BB962C8B-B14F-4D97-AF65-F5344CB8AC3E}">
        <p14:creationId xmlns:p14="http://schemas.microsoft.com/office/powerpoint/2010/main" val="75385684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009F784E-7303-4CBF-A7FD-9C5EDD9E267A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96000" y="1825625"/>
            <a:ext cx="4343400" cy="4351338"/>
          </a:xfrm>
          <a:prstGeom prst="rect">
            <a:avLst/>
          </a:prstGeom>
        </p:spPr>
        <p:txBody>
          <a:bodyPr anchor="ctr"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/>
            </a:lvl1pPr>
          </a:lstStyle>
          <a:p>
            <a:r>
              <a:rPr lang="en-US" dirty="0"/>
              <a:t>Click to add bullets and content.</a:t>
            </a:r>
          </a:p>
          <a:p>
            <a:endParaRPr lang="en-US" dirty="0"/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EADB957E-7FA9-495F-A6BE-E6A8F682BBBA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8" name="Title Text">
            <a:extLst>
              <a:ext uri="{FF2B5EF4-FFF2-40B4-BE49-F238E27FC236}">
                <a16:creationId xmlns:a16="http://schemas.microsoft.com/office/drawing/2014/main" id="{293CD5A9-57E8-4583-BF05-6296F69574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 Text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22517256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333500" y="2209800"/>
            <a:ext cx="9525000" cy="13545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Montserrat Black" panose="00000A00000000000000" pitchFamily="2" charset="0"/>
              </a:defRPr>
            </a:lvl1pPr>
          </a:lstStyle>
          <a:p>
            <a:r>
              <a:rPr lang="en-US" dirty="0"/>
              <a:t>“Quote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799B8-FD4E-4DEE-8E75-34DBDDD06C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2115" y="4267200"/>
            <a:ext cx="9563100" cy="381000"/>
          </a:xfrm>
        </p:spPr>
        <p:txBody>
          <a:bodyPr/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Author Name, Title</a:t>
            </a:r>
          </a:p>
        </p:txBody>
      </p:sp>
    </p:spTree>
    <p:extLst>
      <p:ext uri="{BB962C8B-B14F-4D97-AF65-F5344CB8AC3E}">
        <p14:creationId xmlns:p14="http://schemas.microsoft.com/office/powerpoint/2010/main" val="3793885910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62B2-909F-44B1-8107-BDBD89B358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US" dirty="0"/>
              <a:t>Final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125A0-04BA-4FA2-AD91-2283F7063C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Final Slide Subtitle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6973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lang="en-US" dirty="0"/>
              <a:t>Slide Title Text | Click to Edit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  <a:endParaRPr lang="en-US" dirty="0"/>
          </a:p>
          <a:p>
            <a:pPr lvl="3"/>
            <a:r>
              <a:rPr lang="en-US" dirty="0"/>
              <a:t>Body Level Four</a:t>
            </a:r>
          </a:p>
          <a:p>
            <a:pPr lvl="4"/>
            <a:r>
              <a:rPr lang="en-US" dirty="0"/>
              <a:t>Body Level Five</a:t>
            </a:r>
            <a:endParaRPr dirty="0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0BDFA91-1A45-419C-AA78-87DA0A8C880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437770" y="5499723"/>
            <a:ext cx="2757472" cy="13772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894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3" r:id="rId4"/>
    <p:sldLayoutId id="2147483664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j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8001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1pPr>
      <a:lvl2pPr marL="0" marR="0" indent="4572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2pPr>
      <a:lvl3pPr marL="0" marR="0" indent="9144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3pPr>
      <a:lvl4pPr marL="0" marR="0" indent="13716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4pPr>
      <a:lvl5pPr marL="0" marR="0" indent="18288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5pPr>
      <a:lvl6pPr marL="0" marR="0" indent="22860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6pPr>
      <a:lvl7pPr marL="0" marR="0" indent="27432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7pPr>
      <a:lvl8pPr marL="0" marR="0" indent="32004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8pPr>
      <a:lvl9pPr marL="0" marR="0" indent="36576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dole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1D51363B-E1B8-4CCB-B6A7-E62450382ADD}"/>
              </a:ext>
            </a:extLst>
          </p:cNvPr>
          <p:cNvSpPr>
            <a:spLocks noGrp="1"/>
          </p:cNvSpPr>
          <p:nvPr>
            <p:ph type="subTitle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393BAC-FF16-4708-8430-84E987C95A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62200" y="3429000"/>
            <a:ext cx="6019800" cy="457200"/>
          </a:xfrm>
        </p:spPr>
        <p:txBody>
          <a:bodyPr/>
          <a:lstStyle/>
          <a:p>
            <a:r>
              <a:rPr lang="en-US" dirty="0"/>
              <a:t>Title Page Option One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7961284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D4D3883-6591-4F93-A998-8B2088084624}"/>
              </a:ext>
            </a:extLst>
          </p:cNvPr>
          <p:cNvSpPr>
            <a:spLocks noGrp="1"/>
          </p:cNvSpPr>
          <p:nvPr>
            <p:ph type="subTitle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F4E30-B918-47D2-8178-9E0D528B8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Title Page Option Two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39464689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6E32B70-C285-4C59-9438-35703F7A1B8B}"/>
              </a:ext>
            </a:extLst>
          </p:cNvPr>
          <p:cNvSpPr>
            <a:spLocks noGrp="1"/>
          </p:cNvSpPr>
          <p:nvPr>
            <p:ph type="subTitle" sz="quarter" idx="10"/>
          </p:nvPr>
        </p:nvSpPr>
        <p:spPr/>
        <p:txBody>
          <a:bodyPr/>
          <a:lstStyle/>
          <a:p>
            <a:r>
              <a:rPr lang="en-US" dirty="0"/>
              <a:t>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F0668-8AEB-46F6-9AE2-0F8ABC108F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DA11C-0E70-43F3-A01E-09513B74EC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4400" y="1409700"/>
            <a:ext cx="7239000" cy="4038600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052133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509113-D9C8-410C-8E32-CD1642E3C8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568451"/>
            <a:ext cx="6172200" cy="565149"/>
          </a:xfrm>
        </p:spPr>
        <p:txBody>
          <a:bodyPr/>
          <a:lstStyle/>
          <a:p>
            <a:r>
              <a:rPr lang="en-US" dirty="0"/>
              <a:t>Topic Subtext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813C2-84AD-44E6-B4D7-F7101B5AF8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699" y="2209800"/>
            <a:ext cx="6096001" cy="3048000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.</a:t>
            </a:r>
          </a:p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26639-8E62-4BF2-B9FF-A415105BBA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927101"/>
            <a:ext cx="6172200" cy="793750"/>
          </a:xfrm>
        </p:spPr>
        <p:txBody>
          <a:bodyPr/>
          <a:lstStyle/>
          <a:p>
            <a:r>
              <a:rPr lang="en-US" dirty="0"/>
              <a:t>Topic Title</a:t>
            </a:r>
          </a:p>
        </p:txBody>
      </p:sp>
    </p:spTree>
    <p:extLst>
      <p:ext uri="{BB962C8B-B14F-4D97-AF65-F5344CB8AC3E}">
        <p14:creationId xmlns:p14="http://schemas.microsoft.com/office/powerpoint/2010/main" val="11575563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9A628-6FAD-4FE9-9AF3-8BCC88B81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</a:t>
            </a:r>
            <a:r>
              <a:rPr lang="en-US" dirty="0">
                <a:solidFill>
                  <a:schemeClr val="accent2"/>
                </a:solidFill>
                <a:latin typeface="+mn-lt"/>
              </a:rPr>
              <a:t>|</a:t>
            </a:r>
            <a:r>
              <a:rPr lang="en-US" dirty="0">
                <a:latin typeface="+mn-lt"/>
              </a:rPr>
              <a:t> Topic or Statement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7E784-C6D3-40FB-9929-671F6BCBBE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18345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3054EF-F70B-402D-9463-E9FF401669E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705600" y="1828800"/>
            <a:ext cx="4648200" cy="4351338"/>
          </a:xfrm>
        </p:spPr>
        <p:txBody>
          <a:bodyPr/>
          <a:lstStyle/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.</a:t>
            </a:r>
          </a:p>
          <a:p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.</a:t>
            </a:r>
          </a:p>
        </p:txBody>
      </p:sp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3A1A109C-E6BF-46BD-A6B9-9463D62F4AC0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1970881860"/>
              </p:ext>
            </p:extLst>
          </p:nvPr>
        </p:nvGraphicFramePr>
        <p:xfrm>
          <a:off x="838200" y="1825625"/>
          <a:ext cx="52578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40075C5-FFD3-441F-995D-8F0C13C0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Slide Title </a:t>
            </a:r>
            <a:r>
              <a:rPr lang="en-US" dirty="0">
                <a:solidFill>
                  <a:schemeClr val="bg2"/>
                </a:solidFill>
                <a:latin typeface="+mn-lt"/>
              </a:rPr>
              <a:t>| Topic or Statement</a:t>
            </a:r>
          </a:p>
        </p:txBody>
      </p:sp>
    </p:spTree>
    <p:extLst>
      <p:ext uri="{BB962C8B-B14F-4D97-AF65-F5344CB8AC3E}">
        <p14:creationId xmlns:p14="http://schemas.microsoft.com/office/powerpoint/2010/main" val="13193936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137329-E2DD-4A34-8E55-1624689481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65672-29EC-4FFB-BDA6-4E821D338C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555750"/>
            <a:ext cx="10058400" cy="1416050"/>
          </a:xfrm>
        </p:spPr>
        <p:txBody>
          <a:bodyPr>
            <a:no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.</a:t>
            </a:r>
          </a:p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F4015D-3C1A-4F98-8075-C6691FCFF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</a:t>
            </a:r>
            <a:r>
              <a:rPr lang="en-US" dirty="0">
                <a:solidFill>
                  <a:schemeClr val="bg2"/>
                </a:solidFill>
                <a:latin typeface="+mn-lt"/>
              </a:rPr>
              <a:t>| Topic or Statement</a:t>
            </a:r>
          </a:p>
        </p:txBody>
      </p:sp>
      <p:pic>
        <p:nvPicPr>
          <p:cNvPr id="16" name="Picture Placeholder 15" descr="Wireless">
            <a:extLst>
              <a:ext uri="{FF2B5EF4-FFF2-40B4-BE49-F238E27FC236}">
                <a16:creationId xmlns:a16="http://schemas.microsoft.com/office/drawing/2014/main" id="{23348862-47EB-41C7-9D7D-CF329FED08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449" b="5449"/>
          <a:stretch>
            <a:fillRect/>
          </a:stretch>
        </p:blipFill>
        <p:spPr>
          <a:xfrm>
            <a:off x="1494397" y="3733799"/>
            <a:ext cx="810653" cy="722313"/>
          </a:xfrm>
        </p:spPr>
      </p:pic>
      <p:pic>
        <p:nvPicPr>
          <p:cNvPr id="18" name="Picture Placeholder 17" descr="Play">
            <a:extLst>
              <a:ext uri="{FF2B5EF4-FFF2-40B4-BE49-F238E27FC236}">
                <a16:creationId xmlns:a16="http://schemas.microsoft.com/office/drawing/2014/main" id="{417E37F1-4BF4-4BDC-9831-7D69FF28F61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301222" y="3733799"/>
            <a:ext cx="722313" cy="722313"/>
          </a:xfrm>
        </p:spPr>
      </p:pic>
      <p:pic>
        <p:nvPicPr>
          <p:cNvPr id="20" name="Picture Placeholder 19" descr="Lock">
            <a:extLst>
              <a:ext uri="{FF2B5EF4-FFF2-40B4-BE49-F238E27FC236}">
                <a16:creationId xmlns:a16="http://schemas.microsoft.com/office/drawing/2014/main" id="{A7F77B1E-05CF-471E-B2B3-3C272BB81BE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5449" b="5449"/>
          <a:stretch>
            <a:fillRect/>
          </a:stretch>
        </p:blipFill>
        <p:spPr>
          <a:xfrm>
            <a:off x="8866747" y="3773486"/>
            <a:ext cx="810653" cy="722313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C5E6D8-43C4-4F7D-8F64-E6526FE063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636" y="4540250"/>
            <a:ext cx="3695700" cy="33655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/>
                </a:solidFill>
                <a:latin typeface="+mn-lt"/>
              </a:rPr>
              <a:t>Topic One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1DDB76-CC63-4D90-B7F9-1D4FF61436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0A556F4-0FC5-4CA9-95F8-37C6514D09B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30336" y="4540250"/>
            <a:ext cx="3695700" cy="33655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2"/>
                </a:solidFill>
                <a:latin typeface="+mn-lt"/>
              </a:rPr>
              <a:t>Topic Two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48C669-E8E1-489F-A51B-77465296C9A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/>
              <a:t>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2AB9F99-F245-478C-9503-563BCC09A9E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21880" y="4540250"/>
            <a:ext cx="3695700" cy="33655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/>
                </a:solidFill>
                <a:latin typeface="+mn-lt"/>
              </a:rPr>
              <a:t>Topic Three</a:t>
            </a:r>
          </a:p>
        </p:txBody>
      </p:sp>
    </p:spTree>
    <p:extLst>
      <p:ext uri="{BB962C8B-B14F-4D97-AF65-F5344CB8AC3E}">
        <p14:creationId xmlns:p14="http://schemas.microsoft.com/office/powerpoint/2010/main" val="396656677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001927-B230-43EB-9DA3-6092CB82C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3500" y="2827934"/>
            <a:ext cx="9525000" cy="1202133"/>
          </a:xfrm>
        </p:spPr>
        <p:txBody>
          <a:bodyPr/>
          <a:lstStyle/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do.”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67772-9CB9-44EA-8ED7-1E33A02AFE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2115" y="3886200"/>
            <a:ext cx="9563100" cy="381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Name, Job Title</a:t>
            </a:r>
          </a:p>
        </p:txBody>
      </p:sp>
    </p:spTree>
    <p:extLst>
      <p:ext uri="{BB962C8B-B14F-4D97-AF65-F5344CB8AC3E}">
        <p14:creationId xmlns:p14="http://schemas.microsoft.com/office/powerpoint/2010/main" val="34901572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DBF18-7D38-4403-B447-379F762D13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Final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B4EFB-5C3D-4E6B-B1C5-5AA980AD1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Final Slide Subtitle | Click to Edit</a:t>
            </a:r>
          </a:p>
        </p:txBody>
      </p:sp>
    </p:spTree>
    <p:extLst>
      <p:ext uri="{BB962C8B-B14F-4D97-AF65-F5344CB8AC3E}">
        <p14:creationId xmlns:p14="http://schemas.microsoft.com/office/powerpoint/2010/main" val="312188428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TA Brand Colors">
      <a:dk1>
        <a:srgbClr val="23518A"/>
      </a:dk1>
      <a:lt1>
        <a:srgbClr val="FFFFFF"/>
      </a:lt1>
      <a:dk2>
        <a:srgbClr val="FFFFFF"/>
      </a:dk2>
      <a:lt2>
        <a:srgbClr val="495963"/>
      </a:lt2>
      <a:accent1>
        <a:srgbClr val="85396C"/>
      </a:accent1>
      <a:accent2>
        <a:srgbClr val="63E0C9"/>
      </a:accent2>
      <a:accent3>
        <a:srgbClr val="F2B03E"/>
      </a:accent3>
      <a:accent4>
        <a:srgbClr val="23518A"/>
      </a:accent4>
      <a:accent5>
        <a:srgbClr val="495963"/>
      </a:accent5>
      <a:accent6>
        <a:srgbClr val="85396C"/>
      </a:accent6>
      <a:hlink>
        <a:srgbClr val="63E0C9"/>
      </a:hlink>
      <a:folHlink>
        <a:srgbClr val="F2B03E"/>
      </a:folHlink>
    </a:clrScheme>
    <a:fontScheme name="MTA Bold Headings">
      <a:majorFont>
        <a:latin typeface="Montserrat Black"/>
        <a:ea typeface="Helvetica"/>
        <a:cs typeface="Helvetica"/>
      </a:majorFont>
      <a:minorFont>
        <a:latin typeface="Montserrat Light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622300" rtl="0" fontAlgn="auto" latinLnBrk="0" hangingPunct="0">
          <a:lnSpc>
            <a:spcPct val="110000"/>
          </a:lnSpc>
          <a:spcBef>
            <a:spcPts val="20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dole Regular"/>
            <a:ea typeface="Gidole Regular"/>
            <a:cs typeface="Gidole Regular"/>
            <a:sym typeface="Gidole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338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Courier New</vt:lpstr>
      <vt:lpstr>Montserrat Black</vt:lpstr>
      <vt:lpstr>Montserrat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Slide Title | Topic or Statement</vt:lpstr>
      <vt:lpstr>Chart Slide Title | Topic or Statement</vt:lpstr>
      <vt:lpstr>Slide Title | Topic or Statement</vt:lpstr>
      <vt:lpstr>PowerPoint Presentation</vt:lpstr>
      <vt:lpstr>Final Slide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Youngren</dc:creator>
  <cp:lastModifiedBy>Kerry Youngren</cp:lastModifiedBy>
  <cp:revision>27</cp:revision>
  <dcterms:created xsi:type="dcterms:W3CDTF">2021-03-15T20:49:34Z</dcterms:created>
  <dcterms:modified xsi:type="dcterms:W3CDTF">2021-03-16T03:13:40Z</dcterms:modified>
</cp:coreProperties>
</file>