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64" r:id="rId2"/>
    <p:sldId id="265" r:id="rId3"/>
    <p:sldId id="271" r:id="rId4"/>
    <p:sldId id="266" r:id="rId5"/>
    <p:sldId id="267" r:id="rId6"/>
    <p:sldId id="268" r:id="rId7"/>
    <p:sldId id="272" r:id="rId8"/>
    <p:sldId id="269" r:id="rId9"/>
    <p:sldId id="270" r:id="rId10"/>
    <p:sldId id="273" r:id="rId1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622300" rtl="0" fontAlgn="auto" latinLnBrk="0" hangingPunct="0">
      <a:lnSpc>
        <a:spcPct val="110000"/>
      </a:lnSpc>
      <a:spcBef>
        <a:spcPts val="20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457200" algn="ctr" defTabSz="622300" rtl="0" fontAlgn="auto" latinLnBrk="0" hangingPunct="0">
      <a:lnSpc>
        <a:spcPct val="110000"/>
      </a:lnSpc>
      <a:spcBef>
        <a:spcPts val="20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914400" algn="ctr" defTabSz="622300" rtl="0" fontAlgn="auto" latinLnBrk="0" hangingPunct="0">
      <a:lnSpc>
        <a:spcPct val="110000"/>
      </a:lnSpc>
      <a:spcBef>
        <a:spcPts val="20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1371600" algn="ctr" defTabSz="622300" rtl="0" fontAlgn="auto" latinLnBrk="0" hangingPunct="0">
      <a:lnSpc>
        <a:spcPct val="110000"/>
      </a:lnSpc>
      <a:spcBef>
        <a:spcPts val="20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1828800" algn="ctr" defTabSz="622300" rtl="0" fontAlgn="auto" latinLnBrk="0" hangingPunct="0">
      <a:lnSpc>
        <a:spcPct val="110000"/>
      </a:lnSpc>
      <a:spcBef>
        <a:spcPts val="20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2286000" algn="ctr" defTabSz="622300" rtl="0" fontAlgn="auto" latinLnBrk="0" hangingPunct="0">
      <a:lnSpc>
        <a:spcPct val="110000"/>
      </a:lnSpc>
      <a:spcBef>
        <a:spcPts val="20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2743200" algn="ctr" defTabSz="622300" rtl="0" fontAlgn="auto" latinLnBrk="0" hangingPunct="0">
      <a:lnSpc>
        <a:spcPct val="110000"/>
      </a:lnSpc>
      <a:spcBef>
        <a:spcPts val="20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3200400" algn="ctr" defTabSz="622300" rtl="0" fontAlgn="auto" latinLnBrk="0" hangingPunct="0">
      <a:lnSpc>
        <a:spcPct val="110000"/>
      </a:lnSpc>
      <a:spcBef>
        <a:spcPts val="20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3657600" algn="ctr" defTabSz="622300" rtl="0" fontAlgn="auto" latinLnBrk="0" hangingPunct="0">
      <a:lnSpc>
        <a:spcPct val="110000"/>
      </a:lnSpc>
      <a:spcBef>
        <a:spcPts val="20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20"/>
    <p:restoredTop sz="94683"/>
  </p:normalViewPr>
  <p:slideViewPr>
    <p:cSldViewPr snapToGrid="0" snapToObjects="1">
      <p:cViewPr varScale="1">
        <p:scale>
          <a:sx n="119" d="100"/>
          <a:sy n="119" d="100"/>
        </p:scale>
        <p:origin x="216" y="1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2A-AB42-8871-86850A9095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2A-AB42-8871-86850A9095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2A-AB42-8871-86850A9095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08523855"/>
        <c:axId val="2014533695"/>
        <c:axId val="0"/>
      </c:bar3DChart>
      <c:catAx>
        <c:axId val="20085238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4533695"/>
        <c:crosses val="autoZero"/>
        <c:auto val="1"/>
        <c:lblAlgn val="ctr"/>
        <c:lblOffset val="100"/>
        <c:noMultiLvlLbl val="0"/>
      </c:catAx>
      <c:valAx>
        <c:axId val="20145336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85238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bar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cat>
            <c:numRef>
              <c:f>Sheet1!$A$2:$A$4</c:f>
              <c:numCache>
                <c:formatCode>General</c:formatCode>
                <c:ptCount val="3"/>
                <c:pt idx="0">
                  <c:v>0.7</c:v>
                </c:pt>
                <c:pt idx="1">
                  <c:v>1.8</c:v>
                </c:pt>
                <c:pt idx="2">
                  <c:v>2.6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2.7</c:v>
                </c:pt>
                <c:pt idx="1">
                  <c:v>3.2</c:v>
                </c:pt>
                <c:pt idx="2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66-224F-9D5A-FA76989DDB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5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3540675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1078591" y="2878848"/>
            <a:ext cx="9144000" cy="107647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>
                <a:latin typeface="+mj-ea"/>
                <a:ea typeface="+mj-ea"/>
                <a:cs typeface="+mj-cs"/>
              </a:defRPr>
            </a:lvl1pPr>
          </a:lstStyle>
          <a:p>
            <a:r>
              <a:rPr lang="en-US" dirty="0"/>
              <a:t>PRESENTATION TITLE</a:t>
            </a:r>
            <a:endParaRPr dirty="0"/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078591" y="4131796"/>
            <a:ext cx="9144000" cy="4537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2000" b="0" i="0" baseline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marL="0" indent="457200">
              <a:buSzTx/>
              <a:buFontTx/>
              <a:buNone/>
              <a:defRPr sz="3600" b="0" i="0" baseline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defRPr>
            </a:lvl2pPr>
            <a:lvl3pPr marL="0" indent="914400">
              <a:buSzTx/>
              <a:buFontTx/>
              <a:buNone/>
              <a:defRPr sz="3600" b="0" i="0" baseline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defRPr>
            </a:lvl3pPr>
            <a:lvl4pPr marL="0" indent="1371600">
              <a:buSzTx/>
              <a:buFontTx/>
              <a:buNone/>
              <a:defRPr sz="3600" b="0" i="0" baseline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defRPr>
            </a:lvl4pPr>
            <a:lvl5pPr marL="0" indent="1828800">
              <a:buSzTx/>
              <a:buFontTx/>
              <a:buNone/>
              <a:defRPr sz="3600" b="0" i="0" baseline="0">
                <a:solidFill>
                  <a:schemeClr val="bg1"/>
                </a:solidFill>
                <a:latin typeface="+mj-lt"/>
                <a:ea typeface="+mj-ea"/>
                <a:cs typeface="+mj-cs"/>
                <a:sym typeface="Helvetica"/>
              </a:defRPr>
            </a:lvl5pPr>
          </a:lstStyle>
          <a:p>
            <a:r>
              <a:rPr lang="en-US" dirty="0"/>
              <a:t>Subtitle Text.</a:t>
            </a:r>
            <a:endParaRPr dirty="0"/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4F1AF01C-2826-AC4A-9567-104D132519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8591" y="1987129"/>
            <a:ext cx="3471724" cy="739076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0E6F8337-FB6A-4A44-B440-439949424A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88024" y="2724162"/>
            <a:ext cx="8525600" cy="41451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1">
                <a:latin typeface="+mj-lt"/>
              </a:defRPr>
            </a:lvl1pPr>
          </a:lstStyle>
          <a:p>
            <a:r>
              <a:rPr lang="en-US" dirty="0"/>
              <a:t>PAGE EXAMPLE 1</a:t>
            </a:r>
            <a:endParaRPr dirty="0"/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5" name="_MTAF Corner G.png" descr="_MTAF Corner G.png">
            <a:extLst>
              <a:ext uri="{FF2B5EF4-FFF2-40B4-BE49-F238E27FC236}">
                <a16:creationId xmlns:a16="http://schemas.microsoft.com/office/drawing/2014/main" id="{BDF30746-7FCF-3C46-A141-B1D1E2D94D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49562" y="5499723"/>
            <a:ext cx="2760408" cy="13771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1">
                <a:latin typeface="+mj-lt"/>
              </a:defRPr>
            </a:lvl1pPr>
          </a:lstStyle>
          <a:p>
            <a:r>
              <a:rPr lang="en-US" dirty="0"/>
              <a:t>PAGE EXAMPLE 2</a:t>
            </a:r>
            <a:endParaRPr dirty="0"/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4862513" cy="4351338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5" name="_MTA corner B.png" descr="_MTA corner B.png">
            <a:extLst>
              <a:ext uri="{FF2B5EF4-FFF2-40B4-BE49-F238E27FC236}">
                <a16:creationId xmlns:a16="http://schemas.microsoft.com/office/drawing/2014/main" id="{10FF493A-E496-7C47-9508-AE00B1E727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62814" y="5499723"/>
            <a:ext cx="2760408" cy="137715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01CD9550-2DCD-8A4F-8BD2-E544AD1A0A42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830530" y="1825625"/>
            <a:ext cx="4862513" cy="4351338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F2BECB-8D51-C24E-9A6D-06B0F11878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7725E518-10A8-1A4D-9D81-75571DE24C73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1817688"/>
            <a:ext cx="4617156" cy="4567554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301D886-FE9D-2E4D-83E7-0B2C8AC53F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768622" y="1818005"/>
            <a:ext cx="4617156" cy="45672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C0C10520-10C4-8048-94B3-20699C3758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Subject 1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23518A"/>
                </a:solidFill>
                <a:effectLst/>
                <a:uLnTx/>
                <a:uFillTx/>
                <a:latin typeface="Montserrat Black"/>
                <a:cs typeface="+mn-cs"/>
                <a:sym typeface="Calibri"/>
              </a:rPr>
              <a:t> | </a:t>
            </a:r>
            <a:r>
              <a:rPr lang="en-US" b="0" dirty="0"/>
              <a:t>Title or Statement</a:t>
            </a:r>
            <a:endParaRPr lang="en-US" dirty="0"/>
          </a:p>
        </p:txBody>
      </p:sp>
      <p:pic>
        <p:nvPicPr>
          <p:cNvPr id="12" name="_MTA corner B.png" descr="_MTA corner B.png">
            <a:extLst>
              <a:ext uri="{FF2B5EF4-FFF2-40B4-BE49-F238E27FC236}">
                <a16:creationId xmlns:a16="http://schemas.microsoft.com/office/drawing/2014/main" id="{709CDB3A-8E50-BF46-B814-81DBC14E41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62814" y="5499723"/>
            <a:ext cx="2760408" cy="137715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07393718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6019799" y="0"/>
            <a:ext cx="6172201" cy="685800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8" name="Title Text">
            <a:extLst>
              <a:ext uri="{FF2B5EF4-FFF2-40B4-BE49-F238E27FC236}">
                <a16:creationId xmlns:a16="http://schemas.microsoft.com/office/drawing/2014/main" id="{7101D10B-336D-E44D-A401-C2823D99CCE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1">
                <a:latin typeface="+mj-lt"/>
              </a:defRPr>
            </a:lvl1pPr>
          </a:lstStyle>
          <a:p>
            <a:r>
              <a:rPr lang="en-US" dirty="0"/>
              <a:t>PAGE EXAMPLE 3</a:t>
            </a:r>
            <a:endParaRPr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57234A-1877-8247-9D41-4213870CB96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771650"/>
            <a:ext cx="5099756" cy="47212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iStock-1084488926.jpg" descr="iStock-1084488926.jpg">
            <a:extLst>
              <a:ext uri="{FF2B5EF4-FFF2-40B4-BE49-F238E27FC236}">
                <a16:creationId xmlns:a16="http://schemas.microsoft.com/office/drawing/2014/main" id="{EB851B5A-11DF-8E43-B36C-4F64D5523E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607"/>
          </a:blip>
          <a:stretch>
            <a:fillRect/>
          </a:stretch>
        </p:blipFill>
        <p:spPr>
          <a:xfrm>
            <a:off x="-488809" y="-966049"/>
            <a:ext cx="13169618" cy="8790098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73947A-B3B2-6D45-BEF6-6C420D40AB2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11325" y="2241550"/>
            <a:ext cx="9261475" cy="2138721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sz="3600" baseline="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en-US" dirty="0"/>
              <a:t>“Quote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.” </a:t>
            </a:r>
          </a:p>
          <a:p>
            <a:pPr lvl="0"/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A1458F5-2EB4-0144-8BF5-1FE70FA9A0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11325" y="4527550"/>
            <a:ext cx="9261475" cy="899856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b="1" baseline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en-US" dirty="0"/>
              <a:t>Author Name, Title</a:t>
            </a:r>
          </a:p>
          <a:p>
            <a:pPr lvl="0"/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" name="Rectangle">
            <a:extLst>
              <a:ext uri="{FF2B5EF4-FFF2-40B4-BE49-F238E27FC236}">
                <a16:creationId xmlns:a16="http://schemas.microsoft.com/office/drawing/2014/main" id="{4C58FAAF-2485-8A4E-9CAC-2A3A89E786FA}"/>
              </a:ext>
            </a:extLst>
          </p:cNvPr>
          <p:cNvSpPr/>
          <p:nvPr userDrawn="1"/>
        </p:nvSpPr>
        <p:spPr>
          <a:xfrm>
            <a:off x="5685552" y="1905228"/>
            <a:ext cx="6468348" cy="1267474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10033"/>
                </a:schemeClr>
              </a:gs>
              <a:gs pos="99000">
                <a:schemeClr val="accent5">
                  <a:lumMod val="20000"/>
                  <a:lumOff val="80000"/>
                  <a:alpha val="10009"/>
                </a:schemeClr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l" defTabSz="914400">
              <a:lnSpc>
                <a:spcPct val="100000"/>
              </a:lnSpc>
              <a:spcBef>
                <a:spcPts val="0"/>
              </a:spcBef>
              <a:defRPr sz="1800"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8F3C7081-4052-1349-ABD3-C73C3ED569B3}"/>
              </a:ext>
            </a:extLst>
          </p:cNvPr>
          <p:cNvSpPr/>
          <p:nvPr userDrawn="1"/>
        </p:nvSpPr>
        <p:spPr>
          <a:xfrm>
            <a:off x="5685552" y="3324737"/>
            <a:ext cx="6468348" cy="1016001"/>
          </a:xfrm>
          <a:prstGeom prst="rect">
            <a:avLst/>
          </a:prstGeom>
          <a:gradFill>
            <a:gsLst>
              <a:gs pos="0">
                <a:schemeClr val="accent5">
                  <a:lumMod val="40000"/>
                  <a:lumOff val="60000"/>
                  <a:alpha val="9798"/>
                </a:schemeClr>
              </a:gs>
              <a:gs pos="100000">
                <a:schemeClr val="accent5">
                  <a:lumMod val="20000"/>
                  <a:lumOff val="80000"/>
                  <a:alpha val="9758"/>
                </a:schemeClr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l" defTabSz="914400">
              <a:lnSpc>
                <a:spcPct val="100000"/>
              </a:lnSpc>
              <a:spcBef>
                <a:spcPts val="0"/>
              </a:spcBef>
              <a:defRPr sz="1800"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4EEF8502-2A19-0346-AFE1-BCE4937E84E1}"/>
              </a:ext>
            </a:extLst>
          </p:cNvPr>
          <p:cNvSpPr/>
          <p:nvPr userDrawn="1"/>
        </p:nvSpPr>
        <p:spPr>
          <a:xfrm>
            <a:off x="5685552" y="4497234"/>
            <a:ext cx="6468348" cy="1016001"/>
          </a:xfrm>
          <a:prstGeom prst="rect">
            <a:avLst/>
          </a:prstGeom>
          <a:gradFill>
            <a:gsLst>
              <a:gs pos="0">
                <a:schemeClr val="accent5">
                  <a:lumMod val="40000"/>
                  <a:lumOff val="60000"/>
                  <a:alpha val="10164"/>
                </a:schemeClr>
              </a:gs>
              <a:gs pos="99000">
                <a:schemeClr val="accent5">
                  <a:lumMod val="20000"/>
                  <a:lumOff val="80000"/>
                  <a:alpha val="9786"/>
                </a:schemeClr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l" defTabSz="914400">
              <a:lnSpc>
                <a:spcPct val="100000"/>
              </a:lnSpc>
              <a:spcBef>
                <a:spcPts val="0"/>
              </a:spcBef>
              <a:defRPr sz="1800"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43A498-BBF8-3F4B-8057-D4223E4A997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795963" y="2097088"/>
            <a:ext cx="1282700" cy="498475"/>
          </a:xfrm>
        </p:spPr>
        <p:txBody>
          <a:bodyPr>
            <a:normAutofit/>
          </a:bodyPr>
          <a:lstStyle>
            <a:lvl1pPr marL="0" indent="0">
              <a:buNone/>
              <a:defRPr sz="2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Point 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5EDDC1-5155-6941-A5BF-DDFDF4E4388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108159" y="2097088"/>
            <a:ext cx="4273550" cy="927100"/>
          </a:xfrm>
        </p:spPr>
        <p:txBody>
          <a:bodyPr>
            <a:normAutofit/>
          </a:bodyPr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B844BF67-A63D-7142-9AA0-811547D3F51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795963" y="3413638"/>
            <a:ext cx="1282700" cy="498475"/>
          </a:xfrm>
        </p:spPr>
        <p:txBody>
          <a:bodyPr>
            <a:normAutofit/>
          </a:bodyPr>
          <a:lstStyle>
            <a:lvl1pPr marL="0" indent="0">
              <a:buNone/>
              <a:defRPr sz="2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Point 2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DB3904D-6FE5-614F-A739-3DEF8F82B2F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08159" y="3413638"/>
            <a:ext cx="4273550" cy="927100"/>
          </a:xfrm>
        </p:spPr>
        <p:txBody>
          <a:bodyPr>
            <a:normAutofit/>
          </a:bodyPr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4C73E24-E0EE-7F46-A8F8-9BDD1D11CEB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795963" y="4586135"/>
            <a:ext cx="1282700" cy="498475"/>
          </a:xfrm>
        </p:spPr>
        <p:txBody>
          <a:bodyPr>
            <a:normAutofit/>
          </a:bodyPr>
          <a:lstStyle>
            <a:lvl1pPr marL="0" indent="0">
              <a:buNone/>
              <a:defRPr sz="2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Point 3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D20AE53-67BF-8148-B927-2C893AD831C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108159" y="4586135"/>
            <a:ext cx="4273550" cy="927100"/>
          </a:xfrm>
        </p:spPr>
        <p:txBody>
          <a:bodyPr>
            <a:normAutofit/>
          </a:bodyPr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en-US" dirty="0"/>
              <a:t>Text</a:t>
            </a:r>
          </a:p>
        </p:txBody>
      </p:sp>
      <p:pic>
        <p:nvPicPr>
          <p:cNvPr id="17" name="_MTAF Corner G.png" descr="_MTAF Corner G.png">
            <a:extLst>
              <a:ext uri="{FF2B5EF4-FFF2-40B4-BE49-F238E27FC236}">
                <a16:creationId xmlns:a16="http://schemas.microsoft.com/office/drawing/2014/main" id="{C9C21F50-E54A-FD4C-8333-189282F3D8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65806" y="5499723"/>
            <a:ext cx="2760408" cy="1377158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AE05944E-D128-BD4A-A4A7-DBC8D4A4EF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Subject 2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23518A"/>
                </a:solidFill>
                <a:effectLst/>
                <a:uLnTx/>
                <a:uFillTx/>
                <a:latin typeface="Montserrat Black"/>
                <a:cs typeface="+mn-cs"/>
                <a:sym typeface="Calibri"/>
              </a:rPr>
              <a:t> | </a:t>
            </a:r>
            <a:r>
              <a:rPr lang="en-US" b="0" dirty="0"/>
              <a:t>Title or Statement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12CE407-AF16-1B46-90A7-D417C6A188F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38200" y="1806575"/>
            <a:ext cx="4117975" cy="37925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4" name="_MTA corner B.png" descr="_MTA corner B.png">
            <a:extLst>
              <a:ext uri="{FF2B5EF4-FFF2-40B4-BE49-F238E27FC236}">
                <a16:creationId xmlns:a16="http://schemas.microsoft.com/office/drawing/2014/main" id="{EA227834-D0AB-FC46-8227-2F03C4C7D3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62814" y="5499723"/>
            <a:ext cx="2760408" cy="1377158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">
            <a:extLst>
              <a:ext uri="{FF2B5EF4-FFF2-40B4-BE49-F238E27FC236}">
                <a16:creationId xmlns:a16="http://schemas.microsoft.com/office/drawing/2014/main" id="{80823ACB-190F-2D4E-A24E-42B218BB20D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36" y="2500344"/>
            <a:ext cx="12241617" cy="4376537"/>
          </a:xfrm>
          <a:prstGeom prst="rect">
            <a:avLst/>
          </a:prstGeom>
          <a:noFill/>
          <a:ln w="12700">
            <a:miter lim="400000"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E2F104-AB43-9040-AADB-05CA4F5546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901825"/>
            <a:ext cx="10515600" cy="1401763"/>
          </a:xfrm>
        </p:spPr>
        <p:txBody>
          <a:bodyPr/>
          <a:lstStyle/>
          <a:p>
            <a:pPr lvl="0"/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E60CCFE-1AB8-FA4D-A52B-FD944F086F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4493008"/>
            <a:ext cx="2159021" cy="189223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2E91E67D-80A6-5240-9920-8268A510FF8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22727" y="4452667"/>
            <a:ext cx="2159021" cy="189223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49C4A66A-57B8-5444-B6B4-749F914377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1831" y="4446749"/>
            <a:ext cx="2159021" cy="189223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684B95B-7BB2-F743-813F-6B8284DBFA1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8199" y="3503130"/>
            <a:ext cx="2159021" cy="8985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0C895758-F8F1-684D-BF98-18CAC7EE9E3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725970" y="3471000"/>
            <a:ext cx="2159021" cy="8985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C1B4A131-3993-3644-8AC8-DE7C247C22E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341830" y="3471000"/>
            <a:ext cx="2159021" cy="8985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0022EE51-E71B-CF4B-BABD-756EBECAF5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Subject 3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23518A"/>
                </a:solidFill>
                <a:effectLst/>
                <a:uLnTx/>
                <a:uFillTx/>
                <a:latin typeface="Montserrat Black"/>
                <a:cs typeface="+mn-cs"/>
                <a:sym typeface="Calibri"/>
              </a:rPr>
              <a:t> | </a:t>
            </a:r>
            <a:r>
              <a:rPr lang="en-US" b="0" dirty="0"/>
              <a:t>Title or Statement</a:t>
            </a:r>
            <a:endParaRPr lang="en-US" dirty="0"/>
          </a:p>
        </p:txBody>
      </p:sp>
      <p:pic>
        <p:nvPicPr>
          <p:cNvPr id="17" name="_MTAF Corner G.png" descr="_MTAF Corner G.png">
            <a:extLst>
              <a:ext uri="{FF2B5EF4-FFF2-40B4-BE49-F238E27FC236}">
                <a16:creationId xmlns:a16="http://schemas.microsoft.com/office/drawing/2014/main" id="{83F7BEFD-3C39-B648-9D57-9CEF1A36840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444290" y="5499723"/>
            <a:ext cx="2760408" cy="13771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D465C-A673-DD4A-9545-7534ADD0B1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1">
                <a:latin typeface="+mj-lt"/>
              </a:defRPr>
            </a:lvl1pPr>
          </a:lstStyle>
          <a:p>
            <a:r>
              <a:rPr lang="en-US" dirty="0"/>
              <a:t>SUMMARY BULLETS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9AB9D3-58F7-AF49-B765-BE267BAD17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715E6A-7FBA-E845-B119-3ED4F2EA09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777518"/>
            <a:ext cx="10515600" cy="363537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_MTAF Corner G.png" descr="_MTAF Corner G.png">
            <a:extLst>
              <a:ext uri="{FF2B5EF4-FFF2-40B4-BE49-F238E27FC236}">
                <a16:creationId xmlns:a16="http://schemas.microsoft.com/office/drawing/2014/main" id="{DAC4947B-DC01-6243-B1E1-A8406912CB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65806" y="5499723"/>
            <a:ext cx="2760408" cy="137715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_MTA corner B.png" descr="_MTA corner B.png">
            <a:extLst>
              <a:ext uri="{FF2B5EF4-FFF2-40B4-BE49-F238E27FC236}">
                <a16:creationId xmlns:a16="http://schemas.microsoft.com/office/drawing/2014/main" id="{3370660E-3817-E043-8616-8EA47C87058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62814" y="5499723"/>
            <a:ext cx="2760408" cy="137715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02206784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C9DBE-881C-1242-A762-667BAA8F69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480762"/>
            <a:ext cx="10515600" cy="76394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600">
                <a:latin typeface="+mj-lt"/>
              </a:defRPr>
            </a:lvl1pPr>
          </a:lstStyle>
          <a:p>
            <a:r>
              <a:rPr lang="en-US" dirty="0"/>
              <a:t>FINAL TITLE SLIDE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31B032-0F6A-6A40-B7A7-5710A48E93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_MTAF Corner G.png" descr="_MTAF Corner G.png">
            <a:extLst>
              <a:ext uri="{FF2B5EF4-FFF2-40B4-BE49-F238E27FC236}">
                <a16:creationId xmlns:a16="http://schemas.microsoft.com/office/drawing/2014/main" id="{B7E0B63B-92F2-DC4A-B64A-7D4D0D369E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65806" y="5499723"/>
            <a:ext cx="2760408" cy="1377158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CC1DF31-4BF9-9746-A357-0F06F3EAC6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3120952"/>
            <a:ext cx="10515600" cy="431800"/>
          </a:xfr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 dirty="0"/>
              <a:t>Final Slide Subtitle</a:t>
            </a:r>
          </a:p>
        </p:txBody>
      </p:sp>
    </p:spTree>
    <p:extLst>
      <p:ext uri="{BB962C8B-B14F-4D97-AF65-F5344CB8AC3E}">
        <p14:creationId xmlns:p14="http://schemas.microsoft.com/office/powerpoint/2010/main" val="31645956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53800" y="6385242"/>
            <a:ext cx="301908" cy="3073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l" defTabSz="914400">
              <a:lnSpc>
                <a:spcPct val="100000"/>
              </a:lnSpc>
              <a:spcBef>
                <a:spcPts val="800"/>
              </a:spcBef>
              <a:defRPr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BFE47460-7502-1945-9623-DD74D9FC4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SLIDE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0" r:id="rId4"/>
    <p:sldLayoutId id="2147483657" r:id="rId5"/>
    <p:sldLayoutId id="2147483655" r:id="rId6"/>
    <p:sldLayoutId id="2147483656" r:id="rId7"/>
    <p:sldLayoutId id="2147483654" r:id="rId8"/>
    <p:sldLayoutId id="2147483659" r:id="rId9"/>
    <p:sldLayoutId id="2147483658" r:id="rId10"/>
  </p:sldLayoutIdLst>
  <p:transition spd="med"/>
  <p:txStyles>
    <p:titleStyle>
      <a:lvl1pPr marL="0" marR="0" indent="0" algn="l" defTabSz="914400" rtl="0" eaLnBrk="1" fontAlgn="auto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kumimoji="0" lang="en-US" sz="3600" b="1" i="0" u="none" strike="noStrike" kern="0" cap="none" spc="0" normalizeH="0" baseline="0" noProof="0" dirty="0">
          <a:ln>
            <a:noFill/>
          </a:ln>
          <a:solidFill>
            <a:schemeClr val="tx1"/>
          </a:solidFill>
          <a:effectLst/>
          <a:uLnTx/>
          <a:uFillTx/>
          <a:latin typeface="+mj-ea"/>
          <a:ea typeface="+mj-ea"/>
          <a:cs typeface="+mn-cs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chemeClr val="bg1"/>
          </a:solidFill>
          <a:uFillTx/>
          <a:latin typeface="+mj-ea"/>
          <a:ea typeface="+mj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chemeClr val="bg1"/>
          </a:solidFill>
          <a:uFillTx/>
          <a:latin typeface="+mj-ea"/>
          <a:ea typeface="+mj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chemeClr val="bg1"/>
          </a:solidFill>
          <a:uFillTx/>
          <a:latin typeface="+mj-ea"/>
          <a:ea typeface="+mj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chemeClr val="bg1"/>
          </a:solidFill>
          <a:uFillTx/>
          <a:latin typeface="+mj-ea"/>
          <a:ea typeface="+mj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solidFill>
            <a:schemeClr val="bg1"/>
          </a:solidFill>
          <a:uFillTx/>
          <a:latin typeface="+mj-ea"/>
          <a:ea typeface="+mj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457200" algn="l" defTabSz="914400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914400" algn="l" defTabSz="914400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1371600" algn="l" defTabSz="914400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1828800" algn="l" defTabSz="914400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2286000" algn="l" defTabSz="914400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2743200" algn="l" defTabSz="914400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3200400" algn="l" defTabSz="914400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3657600" algn="l" defTabSz="914400" rtl="0" latinLnBrk="0">
        <a:lnSpc>
          <a:spcPct val="100000"/>
        </a:lnSpc>
        <a:spcBef>
          <a:spcPts val="8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C0F14-793A-D941-9232-DD0DE31F5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90831-66E7-9E4E-B68F-8FC2BBF8F16C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1125085" y="3899325"/>
            <a:ext cx="9144000" cy="453769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Presentation Subject</a:t>
            </a:r>
          </a:p>
        </p:txBody>
      </p:sp>
    </p:spTree>
    <p:extLst>
      <p:ext uri="{BB962C8B-B14F-4D97-AF65-F5344CB8AC3E}">
        <p14:creationId xmlns:p14="http://schemas.microsoft.com/office/powerpoint/2010/main" val="2399475165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3DB6F-900B-0B45-82B2-AE9257650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PAGE EXAMPLE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16EDA2-2FCA-8241-A0B6-C608CD3E0C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</a:t>
            </a:r>
            <a:r>
              <a:rPr lang="en-US" dirty="0" err="1"/>
              <a:t>justo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vel et </a:t>
            </a:r>
            <a:r>
              <a:rPr lang="en-US" dirty="0" err="1"/>
              <a:t>quam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Aenean vel tempus est.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. Maecenas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et </a:t>
            </a:r>
            <a:r>
              <a:rPr lang="en-US" dirty="0" err="1"/>
              <a:t>dapibus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. Morbi id lorem </a:t>
            </a:r>
            <a:r>
              <a:rPr lang="en-US" dirty="0" err="1"/>
              <a:t>tellus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ac dictum diam. </a:t>
            </a:r>
            <a:r>
              <a:rPr lang="en-US" dirty="0" err="1"/>
              <a:t>Fusce</a:t>
            </a:r>
            <a:r>
              <a:rPr lang="en-US" dirty="0"/>
              <a:t> dui mi, </a:t>
            </a:r>
            <a:r>
              <a:rPr lang="en-US" dirty="0" err="1"/>
              <a:t>luctus</a:t>
            </a:r>
            <a:r>
              <a:rPr lang="en-US" dirty="0"/>
              <a:t> non </a:t>
            </a:r>
            <a:r>
              <a:rPr lang="en-US" dirty="0" err="1"/>
              <a:t>odio</a:t>
            </a:r>
            <a:r>
              <a:rPr lang="en-US" dirty="0"/>
              <a:t> vel, fermentum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. Ut </a:t>
            </a:r>
            <a:r>
              <a:rPr lang="en-US" dirty="0" err="1"/>
              <a:t>imperdiet</a:t>
            </a:r>
            <a:r>
              <a:rPr lang="en-US" dirty="0"/>
              <a:t> pulvinar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dictum.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.</a:t>
            </a:r>
          </a:p>
          <a:p>
            <a:r>
              <a:rPr lang="en-US" dirty="0"/>
              <a:t>Bullet </a:t>
            </a:r>
          </a:p>
          <a:p>
            <a:r>
              <a:rPr lang="en-US" dirty="0"/>
              <a:t>Bullet</a:t>
            </a:r>
          </a:p>
          <a:p>
            <a:r>
              <a:rPr lang="en-US" dirty="0"/>
              <a:t>Bullet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19435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E3D05-80B3-0A4C-AE6F-CAB7774E3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PAGE EXAMPLE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B0ADFF-5F17-D84B-87AC-C3DDB2EC64D9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 anchor="ctr"/>
          <a:lstStyle/>
          <a:p>
            <a:r>
              <a:rPr lang="en-US" dirty="0"/>
              <a:t>Chart Bullet</a:t>
            </a:r>
          </a:p>
          <a:p>
            <a:pPr lvl="1"/>
            <a:r>
              <a:rPr lang="en-US" dirty="0"/>
              <a:t>Summary</a:t>
            </a:r>
          </a:p>
          <a:p>
            <a:r>
              <a:rPr lang="en-US" dirty="0"/>
              <a:t>Chart Bullet </a:t>
            </a:r>
          </a:p>
          <a:p>
            <a:pPr lvl="1"/>
            <a:r>
              <a:rPr lang="en-US" dirty="0"/>
              <a:t>Summary</a:t>
            </a:r>
          </a:p>
          <a:p>
            <a:r>
              <a:rPr lang="en-US" dirty="0"/>
              <a:t>Chart Bullet</a:t>
            </a:r>
          </a:p>
          <a:p>
            <a:pPr lvl="1"/>
            <a:r>
              <a:rPr lang="en-US" dirty="0"/>
              <a:t>Summary</a:t>
            </a:r>
          </a:p>
          <a:p>
            <a:endParaRPr lang="en-US" dirty="0"/>
          </a:p>
        </p:txBody>
      </p:sp>
      <p:graphicFrame>
        <p:nvGraphicFramePr>
          <p:cNvPr id="5" name="Chart Placeholder 4">
            <a:extLst>
              <a:ext uri="{FF2B5EF4-FFF2-40B4-BE49-F238E27FC236}">
                <a16:creationId xmlns:a16="http://schemas.microsoft.com/office/drawing/2014/main" id="{57A5349E-7C94-184B-A87F-D7F9032CDAEC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3695414610"/>
              </p:ext>
            </p:extLst>
          </p:nvPr>
        </p:nvGraphicFramePr>
        <p:xfrm>
          <a:off x="5830888" y="1825625"/>
          <a:ext cx="4862512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01641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icture containing text, dark&#10;&#10;Description automatically generated">
            <a:extLst>
              <a:ext uri="{FF2B5EF4-FFF2-40B4-BE49-F238E27FC236}">
                <a16:creationId xmlns:a16="http://schemas.microsoft.com/office/drawing/2014/main" id="{FD6B1B9C-2B8C-114D-B059-96E3C3411FBB}"/>
              </a:ext>
            </a:extLst>
          </p:cNvPr>
          <p:cNvPicPr>
            <a:picLocks noGrp="1" noChangeAspect="1"/>
          </p:cNvPicPr>
          <p:nvPr>
            <p:ph type="pic" sz="half" idx="2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981" t="12645" r="-5048" b="12645"/>
          <a:stretch/>
        </p:blipFill>
        <p:spPr>
          <a:xfrm>
            <a:off x="6096000" y="0"/>
            <a:ext cx="6172201" cy="6858001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32EA50D-2686-754A-8A9D-DA630AF80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PAGE EXAMPLE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32E67-5AA9-5C48-A022-9B3719E3038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</a:t>
            </a:r>
            <a:r>
              <a:rPr lang="en-US" dirty="0" err="1"/>
              <a:t>justo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vel et </a:t>
            </a:r>
            <a:r>
              <a:rPr lang="en-US" dirty="0" err="1"/>
              <a:t>quam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Aenean vel tempus est.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. Maecenas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et </a:t>
            </a:r>
            <a:r>
              <a:rPr lang="en-US" dirty="0" err="1"/>
              <a:t>dapibus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. Morbi id lorem </a:t>
            </a:r>
            <a:r>
              <a:rPr lang="en-US" dirty="0" err="1"/>
              <a:t>tellus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ac dictum diam. </a:t>
            </a:r>
            <a:r>
              <a:rPr lang="en-US" dirty="0" err="1"/>
              <a:t>Fusce</a:t>
            </a:r>
            <a:r>
              <a:rPr lang="en-US" dirty="0"/>
              <a:t> dui mi, </a:t>
            </a:r>
            <a:r>
              <a:rPr lang="en-US" dirty="0" err="1"/>
              <a:t>luctus</a:t>
            </a:r>
            <a:r>
              <a:rPr lang="en-US" dirty="0"/>
              <a:t> non </a:t>
            </a:r>
            <a:r>
              <a:rPr lang="en-US" dirty="0" err="1"/>
              <a:t>odio</a:t>
            </a:r>
            <a:r>
              <a:rPr lang="en-US" dirty="0"/>
              <a:t> vel, fermentum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. Ut </a:t>
            </a:r>
            <a:r>
              <a:rPr lang="en-US" dirty="0" err="1"/>
              <a:t>imperdiet</a:t>
            </a:r>
            <a:r>
              <a:rPr lang="en-US" dirty="0"/>
              <a:t> pulvinar </a:t>
            </a:r>
            <a:r>
              <a:rPr lang="en-US" dirty="0" err="1"/>
              <a:t>nibh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dictum.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facilisi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7926987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95F2CF0-5873-9C4B-AC2E-16520079C1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“Lorem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</a:t>
            </a:r>
            <a:r>
              <a:rPr lang="en-US" dirty="0" err="1"/>
              <a:t>justo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vel et </a:t>
            </a:r>
            <a:r>
              <a:rPr lang="en-US" dirty="0" err="1"/>
              <a:t>quam</a:t>
            </a:r>
            <a:r>
              <a:rPr lang="en-US" dirty="0"/>
              <a:t>. Lorem ipsum dolor sit”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B44DAA-31F5-AA4B-9332-F630AC5DBC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Author Name, Author Title</a:t>
            </a:r>
          </a:p>
        </p:txBody>
      </p:sp>
    </p:spTree>
    <p:extLst>
      <p:ext uri="{BB962C8B-B14F-4D97-AF65-F5344CB8AC3E}">
        <p14:creationId xmlns:p14="http://schemas.microsoft.com/office/powerpoint/2010/main" val="107583761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2F33E6C-F511-0A4D-A9F4-AF6371640B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</a:t>
            </a:r>
            <a:r>
              <a:rPr lang="en-US" dirty="0" err="1"/>
              <a:t>justo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vel et </a:t>
            </a:r>
            <a:r>
              <a:rPr lang="en-US" dirty="0" err="1"/>
              <a:t>quam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BCD393-EF1A-7C43-90CD-28F0A48F8C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1" y="4493008"/>
            <a:ext cx="2159020" cy="1892234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</a:t>
            </a:r>
            <a:r>
              <a:rPr lang="en-US" dirty="0" err="1"/>
              <a:t>justo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vel et </a:t>
            </a:r>
            <a:r>
              <a:rPr lang="en-US" dirty="0" err="1"/>
              <a:t>quam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CD7EA8-D03A-6748-8149-3F0DE94F485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22728" y="4452667"/>
            <a:ext cx="2159020" cy="1892234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</a:t>
            </a:r>
            <a:r>
              <a:rPr lang="en-US" dirty="0" err="1"/>
              <a:t>justo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vel et </a:t>
            </a:r>
            <a:r>
              <a:rPr lang="en-US" dirty="0" err="1"/>
              <a:t>quam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83FF59-27C1-8947-8FE4-98207B924D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1832" y="4446749"/>
            <a:ext cx="2159020" cy="1892234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</a:t>
            </a:r>
            <a:r>
              <a:rPr lang="en-US" dirty="0" err="1"/>
              <a:t>justo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vel et </a:t>
            </a:r>
            <a:r>
              <a:rPr lang="en-US" dirty="0" err="1"/>
              <a:t>quam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pic>
        <p:nvPicPr>
          <p:cNvPr id="13" name="Picture Placeholder 12" descr="Icon&#10;&#10;Description automatically generated">
            <a:extLst>
              <a:ext uri="{FF2B5EF4-FFF2-40B4-BE49-F238E27FC236}">
                <a16:creationId xmlns:a16="http://schemas.microsoft.com/office/drawing/2014/main" id="{7E91EC23-9D32-9442-B7D9-2602A35ACA7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6813" t="-34193" r="-96813" b="-4976"/>
          <a:stretch/>
        </p:blipFill>
        <p:spPr>
          <a:xfrm>
            <a:off x="838199" y="3503130"/>
            <a:ext cx="2159021" cy="898525"/>
          </a:xfrm>
        </p:spPr>
      </p:pic>
      <p:pic>
        <p:nvPicPr>
          <p:cNvPr id="15" name="Picture Placeholder 14" descr="A picture containing text&#10;&#10;Description automatically generated">
            <a:extLst>
              <a:ext uri="{FF2B5EF4-FFF2-40B4-BE49-F238E27FC236}">
                <a16:creationId xmlns:a16="http://schemas.microsoft.com/office/drawing/2014/main" id="{ED10BEE4-8FF1-5D4E-BAE6-F78CFC24997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2904" t="-29914" r="-123945"/>
          <a:stretch/>
        </p:blipFill>
        <p:spPr>
          <a:xfrm>
            <a:off x="4725970" y="3471000"/>
            <a:ext cx="2159021" cy="898525"/>
          </a:xfrm>
        </p:spPr>
      </p:pic>
      <p:pic>
        <p:nvPicPr>
          <p:cNvPr id="17" name="Picture Placeholder 16" descr="Icon&#10;&#10;Description automatically generated">
            <a:extLst>
              <a:ext uri="{FF2B5EF4-FFF2-40B4-BE49-F238E27FC236}">
                <a16:creationId xmlns:a16="http://schemas.microsoft.com/office/drawing/2014/main" id="{EBBF26F2-07F6-A54B-8945-A1D81B36F1B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8872" t="-23522" r="-138872" b="-1"/>
          <a:stretch/>
        </p:blipFill>
        <p:spPr>
          <a:xfrm>
            <a:off x="8341831" y="3503130"/>
            <a:ext cx="2159021" cy="898525"/>
          </a:xfr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EBAF7D71-37D0-A348-B738-D8ED5C69D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Subject 1 | </a:t>
            </a:r>
            <a:r>
              <a:rPr lang="en-US" b="0" dirty="0"/>
              <a:t>Title or Statement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49439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Placeholder 4">
            <a:extLst>
              <a:ext uri="{FF2B5EF4-FFF2-40B4-BE49-F238E27FC236}">
                <a16:creationId xmlns:a16="http://schemas.microsoft.com/office/drawing/2014/main" id="{D2086683-21E4-EC44-832B-436A0E32A8D8}"/>
              </a:ext>
            </a:extLst>
          </p:cNvPr>
          <p:cNvGraphicFramePr>
            <a:graphicFrameLocks noGrp="1"/>
          </p:cNvGraphicFramePr>
          <p:nvPr>
            <p:ph type="chart" sz="quarter" idx="11"/>
            <p:extLst>
              <p:ext uri="{D42A27DB-BD31-4B8C-83A1-F6EECF244321}">
                <p14:modId xmlns:p14="http://schemas.microsoft.com/office/powerpoint/2010/main" val="1267820422"/>
              </p:ext>
            </p:extLst>
          </p:nvPr>
        </p:nvGraphicFramePr>
        <p:xfrm>
          <a:off x="838200" y="1817688"/>
          <a:ext cx="4616450" cy="4567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119FDF-D895-8044-9EE2-78C2D435DB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anchor="ctr"/>
          <a:lstStyle/>
          <a:p>
            <a:r>
              <a:rPr lang="en-US" dirty="0"/>
              <a:t>Chart  Bullet</a:t>
            </a:r>
          </a:p>
          <a:p>
            <a:pPr lvl="1"/>
            <a:r>
              <a:rPr lang="en-US" dirty="0"/>
              <a:t>Summary</a:t>
            </a:r>
          </a:p>
          <a:p>
            <a:r>
              <a:rPr lang="en-US" dirty="0"/>
              <a:t>Chart Bullet</a:t>
            </a:r>
          </a:p>
          <a:p>
            <a:pPr lvl="1"/>
            <a:r>
              <a:rPr lang="en-US" dirty="0"/>
              <a:t>Summary</a:t>
            </a:r>
          </a:p>
          <a:p>
            <a:r>
              <a:rPr lang="en-US" dirty="0"/>
              <a:t>Chart Bullet</a:t>
            </a:r>
          </a:p>
          <a:p>
            <a:pPr lvl="1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728FC68-EA71-7B4B-9FC5-DDF7B7E5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Subject 2 | </a:t>
            </a:r>
            <a:r>
              <a:rPr lang="en-US" b="0" dirty="0"/>
              <a:t>Title or Subject</a:t>
            </a:r>
          </a:p>
        </p:txBody>
      </p:sp>
    </p:spTree>
    <p:extLst>
      <p:ext uri="{BB962C8B-B14F-4D97-AF65-F5344CB8AC3E}">
        <p14:creationId xmlns:p14="http://schemas.microsoft.com/office/powerpoint/2010/main" val="106930883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478F9B-B440-5448-A800-D492218E87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Point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3E9C7-4BC9-EF47-BF30-28514CBFE28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</a:t>
            </a:r>
            <a:r>
              <a:rPr lang="en-US" dirty="0" err="1"/>
              <a:t>justo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vel et </a:t>
            </a:r>
            <a:r>
              <a:rPr lang="en-US" dirty="0" err="1"/>
              <a:t>quam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52846F-100D-0E45-8D98-F8F68EE8016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Point 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3333AA-BB81-FB41-85DD-FB84C09D590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</a:t>
            </a:r>
            <a:r>
              <a:rPr lang="en-US" dirty="0" err="1"/>
              <a:t>justo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vel et </a:t>
            </a:r>
            <a:r>
              <a:rPr lang="en-US" dirty="0" err="1"/>
              <a:t>quam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FC41AF1-10CD-BF48-8F2C-BE99A63BEA6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/>
              <a:t>Point 3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A9D8BAC-F6B2-854A-BC0F-1B7C8E057BD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</a:t>
            </a:r>
            <a:r>
              <a:rPr lang="en-US" dirty="0" err="1"/>
              <a:t>justo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vel et </a:t>
            </a:r>
            <a:r>
              <a:rPr lang="en-US" dirty="0" err="1"/>
              <a:t>quam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879510A-B1E3-C445-B8EC-E657704AC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Subject 3 | </a:t>
            </a:r>
            <a:r>
              <a:rPr lang="en-US" b="0" dirty="0"/>
              <a:t>Title or Subject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3D7892A-B0D1-F84C-B6BE-C318BF05651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</a:t>
            </a:r>
            <a:r>
              <a:rPr lang="en-US" dirty="0" err="1"/>
              <a:t>justo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vel et </a:t>
            </a:r>
            <a:r>
              <a:rPr lang="en-US" dirty="0" err="1"/>
              <a:t>quam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25026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ACD59-0EBC-4F4F-9E4B-05CE5EA0E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BULLETS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D5F791-24E5-D443-A1BF-A208B6F71C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</a:t>
            </a:r>
            <a:r>
              <a:rPr lang="en-US" dirty="0" err="1"/>
              <a:t>justo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vel et </a:t>
            </a:r>
            <a:r>
              <a:rPr lang="en-US" dirty="0" err="1"/>
              <a:t>quam</a:t>
            </a:r>
            <a:r>
              <a:rPr lang="en-US" dirty="0"/>
              <a:t>. </a:t>
            </a:r>
          </a:p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</a:t>
            </a:r>
            <a:r>
              <a:rPr lang="en-US" dirty="0" err="1"/>
              <a:t>justo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vel et </a:t>
            </a:r>
            <a:r>
              <a:rPr lang="en-US" dirty="0" err="1"/>
              <a:t>quam</a:t>
            </a:r>
            <a:r>
              <a:rPr lang="en-US" dirty="0"/>
              <a:t>. </a:t>
            </a:r>
          </a:p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</a:t>
            </a:r>
            <a:r>
              <a:rPr lang="en-US" dirty="0" err="1"/>
              <a:t>justo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vel et </a:t>
            </a:r>
            <a:r>
              <a:rPr lang="en-US" dirty="0" err="1"/>
              <a:t>quam</a:t>
            </a:r>
            <a:r>
              <a:rPr lang="en-US" dirty="0"/>
              <a:t>. </a:t>
            </a:r>
          </a:p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</a:t>
            </a:r>
            <a:r>
              <a:rPr lang="en-US" dirty="0" err="1"/>
              <a:t>justo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vel et </a:t>
            </a:r>
            <a:r>
              <a:rPr lang="en-US" dirty="0" err="1"/>
              <a:t>quam</a:t>
            </a:r>
            <a:r>
              <a:rPr lang="en-US" dirty="0"/>
              <a:t>. </a:t>
            </a:r>
          </a:p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</a:t>
            </a:r>
            <a:r>
              <a:rPr lang="en-US" dirty="0" err="1"/>
              <a:t>justo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venenatis</a:t>
            </a:r>
            <a:r>
              <a:rPr lang="en-US" dirty="0"/>
              <a:t> vel et </a:t>
            </a:r>
            <a:r>
              <a:rPr lang="en-US" dirty="0" err="1"/>
              <a:t>quam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62090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9EBF9-C771-0844-A919-FB1053AAC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TITLE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BE31BA-591E-2A49-938D-7DF5221A4C7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Final Slide Subtitle</a:t>
            </a:r>
          </a:p>
        </p:txBody>
      </p:sp>
    </p:spTree>
    <p:extLst>
      <p:ext uri="{BB962C8B-B14F-4D97-AF65-F5344CB8AC3E}">
        <p14:creationId xmlns:p14="http://schemas.microsoft.com/office/powerpoint/2010/main" val="194415471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Foundation Colors">
      <a:dk1>
        <a:srgbClr val="30489D"/>
      </a:dk1>
      <a:lt1>
        <a:srgbClr val="2D6EB6"/>
      </a:lt1>
      <a:dk2>
        <a:srgbClr val="31499D"/>
      </a:dk2>
      <a:lt2>
        <a:srgbClr val="2D6EB6"/>
      </a:lt2>
      <a:accent1>
        <a:srgbClr val="31499D"/>
      </a:accent1>
      <a:accent2>
        <a:srgbClr val="8AC53F"/>
      </a:accent2>
      <a:accent3>
        <a:srgbClr val="2D6EB6"/>
      </a:accent3>
      <a:accent4>
        <a:srgbClr val="3561A7"/>
      </a:accent4>
      <a:accent5>
        <a:srgbClr val="3F95D1"/>
      </a:accent5>
      <a:accent6>
        <a:srgbClr val="4278BC"/>
      </a:accent6>
      <a:hlink>
        <a:srgbClr val="8AC53F"/>
      </a:hlink>
      <a:folHlink>
        <a:srgbClr val="3F95D1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ctr" defTabSz="622300" rtl="0" fontAlgn="auto" latinLnBrk="0" hangingPunct="0">
          <a:lnSpc>
            <a:spcPct val="110000"/>
          </a:lnSpc>
          <a:spcBef>
            <a:spcPts val="20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ctr" defTabSz="622300" rtl="0" fontAlgn="auto" latinLnBrk="0" hangingPunct="0">
          <a:lnSpc>
            <a:spcPct val="110000"/>
          </a:lnSpc>
          <a:spcBef>
            <a:spcPts val="20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571</Words>
  <Application>Microsoft Macintosh PowerPoint</Application>
  <PresentationFormat>Widescreen</PresentationFormat>
  <Paragraphs>47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Helvetica</vt:lpstr>
      <vt:lpstr>Montserrat Black</vt:lpstr>
      <vt:lpstr>Office Theme</vt:lpstr>
      <vt:lpstr>PRESENTATION TITLE</vt:lpstr>
      <vt:lpstr>PAGE EXAMPLE 1</vt:lpstr>
      <vt:lpstr>PAGE EXAMPLE 2</vt:lpstr>
      <vt:lpstr>PAGE EXAMPLE 3</vt:lpstr>
      <vt:lpstr>PowerPoint Presentation</vt:lpstr>
      <vt:lpstr>Subject 1 | Title or Statement</vt:lpstr>
      <vt:lpstr>Subject 2 | Title or Subject</vt:lpstr>
      <vt:lpstr>Subject 3 | Title or Subject</vt:lpstr>
      <vt:lpstr>SUMMARY BULLETS</vt:lpstr>
      <vt:lpstr>FINAL TITLE SLIDE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Garrett Bartgis</cp:lastModifiedBy>
  <cp:revision>17</cp:revision>
  <dcterms:modified xsi:type="dcterms:W3CDTF">2021-07-22T20:48:31Z</dcterms:modified>
</cp:coreProperties>
</file>