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8"/>
  </p:notesMasterIdLst>
  <p:sldIdLst>
    <p:sldId id="283" r:id="rId3"/>
    <p:sldId id="284" r:id="rId4"/>
    <p:sldId id="288" r:id="rId5"/>
    <p:sldId id="285" r:id="rId6"/>
    <p:sldId id="289" r:id="rId7"/>
  </p:sldIdLst>
  <p:sldSz cx="9144000" cy="5143500" type="screen16x9"/>
  <p:notesSz cx="6858000" cy="9144000"/>
  <p:embeddedFontLst>
    <p:embeddedFont>
      <p:font typeface="Gibson" pitchFamily="2" charset="77"/>
      <p:regular r:id="rId9"/>
      <p:bold r:id="rId10"/>
    </p:embeddedFont>
    <p:embeddedFont>
      <p:font typeface="Gibson Light" pitchFamily="2" charset="77"/>
      <p:regular r:id="rId11"/>
    </p:embeddedFont>
    <p:embeddedFont>
      <p:font typeface="Montserrat" pitchFamily="2" charset="77"/>
      <p:regular r:id="rId12"/>
      <p:bold r:id="rId13"/>
      <p:italic r:id="rId14"/>
      <p:boldItalic r:id="rId15"/>
    </p:embeddedFont>
    <p:embeddedFont>
      <p:font typeface="Montserrat Black" pitchFamily="2" charset="77"/>
      <p:bold r:id="rId16"/>
      <p:boldItalic r:id="rId17"/>
    </p:embeddedFont>
    <p:embeddedFont>
      <p:font typeface="Montserrat ExtraBold" pitchFamily="2" charset="77"/>
      <p:bold r:id="rId18"/>
      <p:italic r:id="rId19"/>
      <p:boldItalic r:id="rId20"/>
    </p:embeddedFont>
    <p:embeddedFont>
      <p:font typeface="Montserrat Light" pitchFamily="2" charset="77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0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396C"/>
    <a:srgbClr val="F5A81C"/>
    <a:srgbClr val="1F323E"/>
    <a:srgbClr val="415364"/>
    <a:srgbClr val="24528A"/>
    <a:srgbClr val="215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7"/>
    <p:restoredTop sz="94595"/>
  </p:normalViewPr>
  <p:slideViewPr>
    <p:cSldViewPr snapToGrid="0">
      <p:cViewPr varScale="1">
        <p:scale>
          <a:sx n="113" d="100"/>
          <a:sy n="113" d="100"/>
        </p:scale>
        <p:origin x="1320" y="176"/>
      </p:cViewPr>
      <p:guideLst>
        <p:guide orient="horz" pos="1620"/>
        <p:guide pos="2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830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4715ce56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984715ce5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4367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4715ce56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984715ce5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189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84715ce56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984715ce56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7439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4715ce56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984715ce5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363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ption Two">
  <p:cSld name="1_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ubTitle" idx="1"/>
          </p:nvPr>
        </p:nvSpPr>
        <p:spPr>
          <a:xfrm>
            <a:off x="1771650" y="2062163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1771650" y="2486025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3" name="Google Shape;53;p13" descr="Imag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058493"/>
            <a:ext cx="1231327" cy="77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ption Two">
  <p:cSld name="1_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1771650" y="2062163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1771650" y="2486025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61" name="Google Shape;61;p15" descr="Imag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058493"/>
            <a:ext cx="1231327" cy="77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ption Two">
  <p:cSld name="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ubTitle" idx="1"/>
          </p:nvPr>
        </p:nvSpPr>
        <p:spPr>
          <a:xfrm>
            <a:off x="4629150" y="2205038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300"/>
              <a:buNone/>
              <a:defRPr sz="3300" b="1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2"/>
          </p:nvPr>
        </p:nvSpPr>
        <p:spPr>
          <a:xfrm>
            <a:off x="4629150" y="2743200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pic Introduction Two">
  <p:cSld name="Topic Introduc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subTitle" idx="1"/>
          </p:nvPr>
        </p:nvSpPr>
        <p:spPr>
          <a:xfrm>
            <a:off x="57151" y="2057400"/>
            <a:ext cx="32577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50007" y="2457450"/>
            <a:ext cx="32577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0"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3"/>
          </p:nvPr>
        </p:nvSpPr>
        <p:spPr>
          <a:xfrm>
            <a:off x="3543300" y="1057275"/>
            <a:ext cx="54291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1pPr>
            <a:lvl2pPr marL="914400" lvl="1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00"/>
              <a:buChar char="•"/>
              <a:defRPr>
                <a:solidFill>
                  <a:schemeClr val="lt2"/>
                </a:solidFill>
              </a:defRPr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628650" y="1314450"/>
            <a:ext cx="78867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body" idx="1"/>
          </p:nvPr>
        </p:nvSpPr>
        <p:spPr>
          <a:xfrm>
            <a:off x="4572000" y="1369219"/>
            <a:ext cx="3257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>
            <a:spLocks noGrp="1"/>
          </p:cNvSpPr>
          <p:nvPr>
            <p:ph type="chart" idx="2"/>
          </p:nvPr>
        </p:nvSpPr>
        <p:spPr>
          <a:xfrm>
            <a:off x="628650" y="1369219"/>
            <a:ext cx="394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opic Introduction Two">
  <p:cSld name="1_Topic Introduction Two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body" idx="1"/>
          </p:nvPr>
        </p:nvSpPr>
        <p:spPr>
          <a:xfrm>
            <a:off x="25977" y="3708202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628650" y="1428750"/>
            <a:ext cx="78867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>
            <a:spLocks noGrp="1"/>
          </p:cNvSpPr>
          <p:nvPr>
            <p:ph type="pic" idx="3"/>
          </p:nvPr>
        </p:nvSpPr>
        <p:spPr>
          <a:xfrm>
            <a:off x="1042988" y="2680097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1"/>
          <p:cNvSpPr>
            <a:spLocks noGrp="1"/>
          </p:cNvSpPr>
          <p:nvPr>
            <p:ph type="pic" idx="4"/>
          </p:nvPr>
        </p:nvSpPr>
        <p:spPr>
          <a:xfrm>
            <a:off x="3857625" y="2680097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1"/>
          <p:cNvSpPr>
            <a:spLocks noGrp="1"/>
          </p:cNvSpPr>
          <p:nvPr>
            <p:ph type="pic" idx="5"/>
          </p:nvPr>
        </p:nvSpPr>
        <p:spPr>
          <a:xfrm>
            <a:off x="6672263" y="2709863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21"/>
          <p:cNvSpPr txBox="1">
            <a:spLocks noGrp="1"/>
          </p:cNvSpPr>
          <p:nvPr>
            <p:ph type="body" idx="6"/>
          </p:nvPr>
        </p:nvSpPr>
        <p:spPr>
          <a:xfrm>
            <a:off x="25977" y="3429000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7"/>
          </p:nvPr>
        </p:nvSpPr>
        <p:spPr>
          <a:xfrm>
            <a:off x="2797752" y="3708202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8"/>
          </p:nvPr>
        </p:nvSpPr>
        <p:spPr>
          <a:xfrm>
            <a:off x="2797752" y="3429000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9"/>
          </p:nvPr>
        </p:nvSpPr>
        <p:spPr>
          <a:xfrm>
            <a:off x="5566410" y="3705085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13"/>
          </p:nvPr>
        </p:nvSpPr>
        <p:spPr>
          <a:xfrm>
            <a:off x="5566410" y="3425883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1000125" y="1657350"/>
            <a:ext cx="7143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999086" y="3200400"/>
            <a:ext cx="7172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1">
                <a:solidFill>
                  <a:schemeClr val="lt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 sz="27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57" name="Google Shape;57;p14" descr="Image"/>
          <p:cNvPicPr preferRelativeResize="0"/>
          <p:nvPr/>
        </p:nvPicPr>
        <p:blipFill rotWithShape="1">
          <a:blip r:embed="rId9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327" y="4124792"/>
            <a:ext cx="2068104" cy="10328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A81C"/>
            </a:gs>
            <a:gs pos="100000">
              <a:srgbClr val="84396C"/>
            </a:gs>
          </a:gsLst>
          <a:lin ang="2700000" scaled="1"/>
          <a:tileRect/>
        </a:gra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223AED-768F-854D-8E2F-68E7B8D358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572"/>
            <a:ext cx="9144000" cy="5148072"/>
          </a:xfrm>
          <a:prstGeom prst="rect">
            <a:avLst/>
          </a:prstGeom>
        </p:spPr>
      </p:pic>
      <p:pic>
        <p:nvPicPr>
          <p:cNvPr id="6" name="Picture 5" descr="A white letter m on a black background&#10;&#10;Description automatically generated">
            <a:extLst>
              <a:ext uri="{FF2B5EF4-FFF2-40B4-BE49-F238E27FC236}">
                <a16:creationId xmlns:a16="http://schemas.microsoft.com/office/drawing/2014/main" id="{4B4C0AB1-9AC1-8C4E-9198-97479DA8B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924" y="2315963"/>
            <a:ext cx="2386152" cy="51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3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A81C"/>
            </a:gs>
            <a:gs pos="100000">
              <a:srgbClr val="84396C"/>
            </a:gs>
          </a:gsLst>
          <a:lin ang="18900000" scaled="1"/>
          <a:tileRect/>
        </a:gra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en and blue lines on a black background&#10;&#10;Description automatically generated">
            <a:extLst>
              <a:ext uri="{FF2B5EF4-FFF2-40B4-BE49-F238E27FC236}">
                <a16:creationId xmlns:a16="http://schemas.microsoft.com/office/drawing/2014/main" id="{4110DC22-F07B-C540-9C9F-917CBA40D5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580" y="831488"/>
            <a:ext cx="9309160" cy="5143500"/>
          </a:xfrm>
          <a:prstGeom prst="rect">
            <a:avLst/>
          </a:prstGeom>
          <a:noFill/>
        </p:spPr>
      </p:pic>
      <p:sp>
        <p:nvSpPr>
          <p:cNvPr id="116" name="Google Shape;116;p26"/>
          <p:cNvSpPr txBox="1">
            <a:spLocks noGrp="1"/>
          </p:cNvSpPr>
          <p:nvPr>
            <p:ph type="subTitle" idx="1"/>
          </p:nvPr>
        </p:nvSpPr>
        <p:spPr>
          <a:xfrm>
            <a:off x="792713" y="831488"/>
            <a:ext cx="64827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40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Presentation </a:t>
            </a:r>
            <a:r>
              <a:rPr lang="en" sz="4000" dirty="0">
                <a:solidFill>
                  <a:schemeClr val="lt1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Title</a:t>
            </a:r>
            <a:endParaRPr sz="4000" dirty="0">
              <a:solidFill>
                <a:schemeClr val="lt1"/>
              </a:solidFill>
              <a:latin typeface="Montserrat Light" pitchFamily="2" charset="77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" name="Google Shape;110;p25">
            <a:extLst>
              <a:ext uri="{FF2B5EF4-FFF2-40B4-BE49-F238E27FC236}">
                <a16:creationId xmlns:a16="http://schemas.microsoft.com/office/drawing/2014/main" id="{DC41AC1C-F83C-BA42-A4A4-EC62B57961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92713" y="1492535"/>
            <a:ext cx="4607400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</a:rPr>
              <a:t>Text Option</a:t>
            </a:r>
          </a:p>
        </p:txBody>
      </p:sp>
      <p:pic>
        <p:nvPicPr>
          <p:cNvPr id="9" name="Picture 8" descr="A white letter m on a black background&#10;&#10;Description automatically generated">
            <a:extLst>
              <a:ext uri="{FF2B5EF4-FFF2-40B4-BE49-F238E27FC236}">
                <a16:creationId xmlns:a16="http://schemas.microsoft.com/office/drawing/2014/main" id="{8352D558-0872-C04C-9688-94E28F571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802" y="4276006"/>
            <a:ext cx="1893566" cy="40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A81C"/>
            </a:gs>
            <a:gs pos="100000">
              <a:srgbClr val="84396C"/>
            </a:gs>
          </a:gsLst>
          <a:lin ang="18900000" scaled="1"/>
        </a:gra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en and blue lines on a black background&#10;&#10;Description automatically generated">
            <a:extLst>
              <a:ext uri="{FF2B5EF4-FFF2-40B4-BE49-F238E27FC236}">
                <a16:creationId xmlns:a16="http://schemas.microsoft.com/office/drawing/2014/main" id="{4110DC22-F07B-C540-9C9F-917CBA40D5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100" y="0"/>
            <a:ext cx="9502200" cy="5250158"/>
          </a:xfrm>
          <a:prstGeom prst="rect">
            <a:avLst/>
          </a:prstGeom>
          <a:noFill/>
        </p:spPr>
      </p:pic>
      <p:sp>
        <p:nvSpPr>
          <p:cNvPr id="116" name="Google Shape;116;p26"/>
          <p:cNvSpPr txBox="1">
            <a:spLocks noGrp="1"/>
          </p:cNvSpPr>
          <p:nvPr>
            <p:ph type="subTitle" idx="1"/>
          </p:nvPr>
        </p:nvSpPr>
        <p:spPr>
          <a:xfrm>
            <a:off x="792713" y="723299"/>
            <a:ext cx="64827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4000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Bold </a:t>
            </a:r>
            <a:r>
              <a:rPr lang="en" sz="4000" dirty="0">
                <a:solidFill>
                  <a:schemeClr val="lt1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Section Header</a:t>
            </a:r>
            <a:endParaRPr sz="4000" dirty="0">
              <a:solidFill>
                <a:schemeClr val="lt1"/>
              </a:solidFill>
              <a:latin typeface="Montserrat Light" pitchFamily="2" charset="77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" name="Google Shape;110;p25">
            <a:extLst>
              <a:ext uri="{FF2B5EF4-FFF2-40B4-BE49-F238E27FC236}">
                <a16:creationId xmlns:a16="http://schemas.microsoft.com/office/drawing/2014/main" id="{DC41AC1C-F83C-BA42-A4A4-EC62B57961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92713" y="1401095"/>
            <a:ext cx="4607400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</a:rPr>
              <a:t>Text Option</a:t>
            </a:r>
          </a:p>
        </p:txBody>
      </p:sp>
      <p:sp>
        <p:nvSpPr>
          <p:cNvPr id="6" name="Google Shape;134;p28">
            <a:extLst>
              <a:ext uri="{FF2B5EF4-FFF2-40B4-BE49-F238E27FC236}">
                <a16:creationId xmlns:a16="http://schemas.microsoft.com/office/drawing/2014/main" id="{AF83AD42-06D6-F847-9A20-F864583FDAD9}"/>
              </a:ext>
            </a:extLst>
          </p:cNvPr>
          <p:cNvSpPr txBox="1"/>
          <p:nvPr/>
        </p:nvSpPr>
        <p:spPr>
          <a:xfrm>
            <a:off x="792713" y="2311606"/>
            <a:ext cx="4011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labore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et dolore magna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aliqua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 Ut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enim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ad minim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veniam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quis</a:t>
            </a:r>
            <a:endParaRPr sz="1800" dirty="0">
              <a:solidFill>
                <a:schemeClr val="lt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Picture 8" descr="A white letter m on a black background&#10;&#10;Description automatically generated">
            <a:extLst>
              <a:ext uri="{FF2B5EF4-FFF2-40B4-BE49-F238E27FC236}">
                <a16:creationId xmlns:a16="http://schemas.microsoft.com/office/drawing/2014/main" id="{8352D558-0872-C04C-9688-94E28F571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802" y="4276006"/>
            <a:ext cx="1893566" cy="40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A81C"/>
            </a:gs>
            <a:gs pos="100000">
              <a:srgbClr val="84396C"/>
            </a:gs>
          </a:gsLst>
          <a:lin ang="18900000" scaled="1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48FC1E-FE94-9C42-AA33-5384244D35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0459"/>
            <a:ext cx="9144000" cy="5148072"/>
          </a:xfrm>
          <a:prstGeom prst="rect">
            <a:avLst/>
          </a:prstGeom>
        </p:spPr>
      </p:pic>
      <p:sp>
        <p:nvSpPr>
          <p:cNvPr id="124" name="Google Shape;124;p27"/>
          <p:cNvSpPr txBox="1"/>
          <p:nvPr/>
        </p:nvSpPr>
        <p:spPr>
          <a:xfrm>
            <a:off x="974026" y="1099145"/>
            <a:ext cx="5128800" cy="3253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3E0C9"/>
              </a:buClr>
              <a:buSzPts val="1800"/>
            </a:pPr>
            <a:r>
              <a:rPr lang="en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Item 2 Lorem Ipsum Dolor</a:t>
            </a:r>
            <a:endParaRPr sz="20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Subitem 2 Lorem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Subitem 3 Lorem</a:t>
            </a:r>
            <a:endParaRPr sz="1600" dirty="0">
              <a:solidFill>
                <a:schemeClr val="bg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3E0C9"/>
              </a:buClr>
              <a:buSzPts val="1800"/>
            </a:pPr>
            <a:endParaRPr lang="en" sz="18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3E0C9"/>
              </a:buClr>
              <a:buSzPts val="1800"/>
            </a:pPr>
            <a:r>
              <a:rPr lang="en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Item 3 Lorem Ipsum Dolor</a:t>
            </a:r>
            <a:endParaRPr sz="20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Subitem 4 Lorem</a:t>
            </a:r>
          </a:p>
          <a:p>
            <a:pPr marL="914400" lvl="1" indent="-342900">
              <a:lnSpc>
                <a:spcPct val="150000"/>
              </a:lnSpc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Subitem 4 Lorem</a:t>
            </a:r>
            <a:endParaRPr lang="en-US" sz="1600" dirty="0">
              <a:solidFill>
                <a:schemeClr val="bg1"/>
              </a:solidFill>
              <a:latin typeface="Gibson Light" pitchFamily="2" charset="77"/>
              <a:ea typeface="Montserrat Light"/>
              <a:cs typeface="Montserrat Light"/>
              <a:sym typeface="Montserrat Ligh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3518A"/>
              </a:buClr>
              <a:buSzPts val="1800"/>
              <a:buFont typeface="Montserrat"/>
              <a:buChar char="○"/>
            </a:pPr>
            <a:endParaRPr sz="1800" dirty="0">
              <a:solidFill>
                <a:schemeClr val="bg1"/>
              </a:solidFill>
              <a:latin typeface="Gibson Light" pitchFamily="2" charset="77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" name="Picture 9" descr="A white letter m on a black background&#10;&#10;Description automatically generated">
            <a:extLst>
              <a:ext uri="{FF2B5EF4-FFF2-40B4-BE49-F238E27FC236}">
                <a16:creationId xmlns:a16="http://schemas.microsoft.com/office/drawing/2014/main" id="{B4D0D9C1-0060-3341-9E52-5FF9152D72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802" y="4276006"/>
            <a:ext cx="1893566" cy="40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2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A81C"/>
            </a:gs>
            <a:gs pos="100000">
              <a:srgbClr val="84396C"/>
            </a:gs>
          </a:gsLst>
          <a:lin ang="18900000" scaled="1"/>
        </a:gra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en and blue lines on a black background&#10;&#10;Description automatically generated">
            <a:extLst>
              <a:ext uri="{FF2B5EF4-FFF2-40B4-BE49-F238E27FC236}">
                <a16:creationId xmlns:a16="http://schemas.microsoft.com/office/drawing/2014/main" id="{4110DC22-F07B-C540-9C9F-917CBA40D5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77535"/>
            <a:ext cx="9309160" cy="5143500"/>
          </a:xfrm>
          <a:prstGeom prst="rect">
            <a:avLst/>
          </a:prstGeom>
          <a:noFill/>
        </p:spPr>
      </p:pic>
      <p:sp>
        <p:nvSpPr>
          <p:cNvPr id="5" name="Google Shape;110;p25">
            <a:extLst>
              <a:ext uri="{FF2B5EF4-FFF2-40B4-BE49-F238E27FC236}">
                <a16:creationId xmlns:a16="http://schemas.microsoft.com/office/drawing/2014/main" id="{DC41AC1C-F83C-BA42-A4A4-EC62B57961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72393" y="628935"/>
            <a:ext cx="4607400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</a:rPr>
              <a:t>Text Option</a:t>
            </a:r>
          </a:p>
        </p:txBody>
      </p:sp>
      <p:pic>
        <p:nvPicPr>
          <p:cNvPr id="9" name="Picture 8" descr="A white letter m on a black background&#10;&#10;Description automatically generated">
            <a:extLst>
              <a:ext uri="{FF2B5EF4-FFF2-40B4-BE49-F238E27FC236}">
                <a16:creationId xmlns:a16="http://schemas.microsoft.com/office/drawing/2014/main" id="{8352D558-0872-C04C-9688-94E28F571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802" y="4276006"/>
            <a:ext cx="1893566" cy="405967"/>
          </a:xfrm>
          <a:prstGeom prst="rect">
            <a:avLst/>
          </a:prstGeom>
        </p:spPr>
      </p:pic>
      <p:sp>
        <p:nvSpPr>
          <p:cNvPr id="6" name="Google Shape;134;p28">
            <a:extLst>
              <a:ext uri="{FF2B5EF4-FFF2-40B4-BE49-F238E27FC236}">
                <a16:creationId xmlns:a16="http://schemas.microsoft.com/office/drawing/2014/main" id="{B1EA63B4-C924-4246-90D6-9ED107989165}"/>
              </a:ext>
            </a:extLst>
          </p:cNvPr>
          <p:cNvSpPr txBox="1"/>
          <p:nvPr/>
        </p:nvSpPr>
        <p:spPr>
          <a:xfrm>
            <a:off x="713200" y="1146117"/>
            <a:ext cx="4011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labore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et dolore magna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aliqua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 Ut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enim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ad minim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veniam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quis</a:t>
            </a:r>
            <a:endParaRPr sz="1800" dirty="0">
              <a:solidFill>
                <a:schemeClr val="lt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27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MTA Brand Colors">
      <a:dk1>
        <a:srgbClr val="23518A"/>
      </a:dk1>
      <a:lt1>
        <a:srgbClr val="FFFFFF"/>
      </a:lt1>
      <a:dk2>
        <a:srgbClr val="FFFFFF"/>
      </a:dk2>
      <a:lt2>
        <a:srgbClr val="495963"/>
      </a:lt2>
      <a:accent1>
        <a:srgbClr val="85396C"/>
      </a:accent1>
      <a:accent2>
        <a:srgbClr val="63E0C9"/>
      </a:accent2>
      <a:accent3>
        <a:srgbClr val="F2B03E"/>
      </a:accent3>
      <a:accent4>
        <a:srgbClr val="23518A"/>
      </a:accent4>
      <a:accent5>
        <a:srgbClr val="495963"/>
      </a:accent5>
      <a:accent6>
        <a:srgbClr val="85396C"/>
      </a:accent6>
      <a:hlink>
        <a:srgbClr val="63E0C9"/>
      </a:hlink>
      <a:folHlink>
        <a:srgbClr val="F2B03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3018</TotalTime>
  <Words>100</Words>
  <Application>Microsoft Macintosh PowerPoint</Application>
  <PresentationFormat>On-screen Show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Gibson Light</vt:lpstr>
      <vt:lpstr>Montserrat Light</vt:lpstr>
      <vt:lpstr>Gibson</vt:lpstr>
      <vt:lpstr>Montserrat ExtraBold</vt:lpstr>
      <vt:lpstr>Montserrat</vt:lpstr>
      <vt:lpstr>Courier New</vt:lpstr>
      <vt:lpstr>Montserrat Black</vt:lpstr>
      <vt:lpstr>Arial</vt:lpstr>
      <vt:lpstr>Simple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/>
  <cp:keywords/>
  <dc:description/>
  <cp:lastModifiedBy>Briony Fryfogle</cp:lastModifiedBy>
  <cp:revision>30</cp:revision>
  <cp:lastPrinted>2023-11-30T22:11:32Z</cp:lastPrinted>
  <dcterms:modified xsi:type="dcterms:W3CDTF">2024-01-07T01:31:50Z</dcterms:modified>
  <cp:category/>
</cp:coreProperties>
</file>