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9" r:id="rId1"/>
    <p:sldMasterId id="2147483670" r:id="rId2"/>
  </p:sldMasterIdLst>
  <p:notesMasterIdLst>
    <p:notesMasterId r:id="rId20"/>
  </p:notesMasterIdLst>
  <p:sldIdLst>
    <p:sldId id="275" r:id="rId3"/>
    <p:sldId id="257" r:id="rId4"/>
    <p:sldId id="262" r:id="rId5"/>
    <p:sldId id="264" r:id="rId6"/>
    <p:sldId id="270" r:id="rId7"/>
    <p:sldId id="292" r:id="rId8"/>
    <p:sldId id="293" r:id="rId9"/>
    <p:sldId id="273" r:id="rId10"/>
    <p:sldId id="282" r:id="rId11"/>
    <p:sldId id="277" r:id="rId12"/>
    <p:sldId id="278" r:id="rId13"/>
    <p:sldId id="280" r:id="rId14"/>
    <p:sldId id="279" r:id="rId15"/>
    <p:sldId id="276" r:id="rId16"/>
    <p:sldId id="269" r:id="rId17"/>
    <p:sldId id="272" r:id="rId18"/>
    <p:sldId id="260" r:id="rId19"/>
  </p:sldIdLst>
  <p:sldSz cx="9144000" cy="5143500" type="screen16x9"/>
  <p:notesSz cx="6858000" cy="9144000"/>
  <p:embeddedFontLst>
    <p:embeddedFont>
      <p:font typeface="Gibson" pitchFamily="2" charset="77"/>
      <p:regular r:id="rId21"/>
      <p:bold r:id="rId22"/>
    </p:embeddedFont>
    <p:embeddedFont>
      <p:font typeface="Gibson Light" pitchFamily="2" charset="77"/>
      <p:regular r:id="rId23"/>
    </p:embeddedFont>
    <p:embeddedFont>
      <p:font typeface="Montserrat" pitchFamily="2" charset="77"/>
      <p:regular r:id="rId24"/>
      <p:bold r:id="rId25"/>
      <p:italic r:id="rId26"/>
      <p:boldItalic r:id="rId27"/>
    </p:embeddedFont>
    <p:embeddedFont>
      <p:font typeface="Montserrat Black" pitchFamily="2" charset="77"/>
      <p:bold r:id="rId28"/>
      <p:boldItalic r:id="rId29"/>
    </p:embeddedFont>
    <p:embeddedFont>
      <p:font typeface="Montserrat ExtraBold" pitchFamily="2" charset="77"/>
      <p:bold r:id="rId30"/>
      <p:italic r:id="rId31"/>
      <p:boldItalic r:id="rId32"/>
    </p:embeddedFont>
    <p:embeddedFont>
      <p:font typeface="Montserrat Light" pitchFamily="2" charset="77"/>
      <p:regular r:id="rId33"/>
      <p:bold r:id="rId34"/>
      <p:italic r:id="rId35"/>
      <p:boldItalic r:id="rId3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08">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4396C"/>
    <a:srgbClr val="F5A81C"/>
    <a:srgbClr val="1F323E"/>
    <a:srgbClr val="415364"/>
    <a:srgbClr val="24528A"/>
    <a:srgbClr val="21527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5266"/>
    <p:restoredTop sz="94610"/>
  </p:normalViewPr>
  <p:slideViewPr>
    <p:cSldViewPr snapToGrid="0">
      <p:cViewPr varScale="1">
        <p:scale>
          <a:sx n="178" d="100"/>
          <a:sy n="178" d="100"/>
        </p:scale>
        <p:origin x="920" y="168"/>
      </p:cViewPr>
      <p:guideLst>
        <p:guide orient="horz" pos="1620"/>
        <p:guide pos="280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font" Target="fonts/font6.fntdata"/><Relationship Id="rId39" Type="http://schemas.openxmlformats.org/officeDocument/2006/relationships/theme" Target="theme/theme1.xml"/><Relationship Id="rId21" Type="http://schemas.openxmlformats.org/officeDocument/2006/relationships/font" Target="fonts/font1.fntdata"/><Relationship Id="rId34" Type="http://schemas.openxmlformats.org/officeDocument/2006/relationships/font" Target="fonts/font14.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font" Target="fonts/font5.fntdata"/><Relationship Id="rId33" Type="http://schemas.openxmlformats.org/officeDocument/2006/relationships/font" Target="fonts/font13.fntdata"/><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notesMaster" Target="notesMasters/notesMaster1.xml"/><Relationship Id="rId29" Type="http://schemas.openxmlformats.org/officeDocument/2006/relationships/font" Target="fonts/font9.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4.fntdata"/><Relationship Id="rId32" Type="http://schemas.openxmlformats.org/officeDocument/2006/relationships/font" Target="fonts/font12.fntdata"/><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font" Target="fonts/font3.fntdata"/><Relationship Id="rId28" Type="http://schemas.openxmlformats.org/officeDocument/2006/relationships/font" Target="fonts/font8.fntdata"/><Relationship Id="rId36" Type="http://schemas.openxmlformats.org/officeDocument/2006/relationships/font" Target="fonts/font16.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11.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2.fntdata"/><Relationship Id="rId27" Type="http://schemas.openxmlformats.org/officeDocument/2006/relationships/font" Target="fonts/font7.fntdata"/><Relationship Id="rId30" Type="http://schemas.openxmlformats.org/officeDocument/2006/relationships/font" Target="fonts/font10.fntdata"/><Relationship Id="rId35" Type="http://schemas.openxmlformats.org/officeDocument/2006/relationships/font" Target="fonts/font15.fntdata"/><Relationship Id="rId8" Type="http://schemas.openxmlformats.org/officeDocument/2006/relationships/slide" Target="slides/slide6.xml"/><Relationship Id="rId3" Type="http://schemas.openxmlformats.org/officeDocument/2006/relationships/slide" Target="slides/slid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0"/>
        <c:dLbls>
          <c:dLblPos val="inEnd"/>
          <c:showLegendKey val="0"/>
          <c:showVal val="0"/>
          <c:showCatName val="0"/>
          <c:showSerName val="0"/>
          <c:showPercent val="1"/>
          <c:showBubbleSize val="0"/>
          <c:showLeaderLines val="0"/>
        </c:dLbls>
        <c:firstSliceAng val="0"/>
      </c:pieChart>
      <c:spPr>
        <a:noFill/>
        <a:ln>
          <a:noFill/>
        </a:ln>
        <a:effectLst/>
      </c:spPr>
    </c:plotArea>
    <c:legend>
      <c:legendPos val="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Gibson Light" pitchFamily="2" charset="77"/>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rgbClr val="FFFFFF"/>
    </a:solid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stacked"/>
        <c:varyColors val="0"/>
        <c:ser>
          <c:idx val="0"/>
          <c:order val="0"/>
          <c:tx>
            <c:strRef>
              <c:f>Sheet1!$B$1</c:f>
              <c:strCache>
                <c:ptCount val="1"/>
                <c:pt idx="0">
                  <c:v>Series 1</c:v>
                </c:pt>
              </c:strCache>
            </c:strRef>
          </c:tx>
          <c:spPr>
            <a:solidFill>
              <a:schemeClr val="accent5">
                <a:lumMod val="75000"/>
              </a:schemeClr>
            </a:solidFill>
            <a:ln>
              <a:noFill/>
            </a:ln>
            <a:effectLst/>
            <a:sp3d/>
          </c:spPr>
          <c:invertIfNegative val="0"/>
          <c:cat>
            <c:strRef>
              <c:f>Sheet1!$A$2:$A$5</c:f>
              <c:strCache>
                <c:ptCount val="4"/>
                <c:pt idx="0">
                  <c:v>Sample 1</c:v>
                </c:pt>
                <c:pt idx="1">
                  <c:v>Sample 2</c:v>
                </c:pt>
                <c:pt idx="2">
                  <c:v>Sample 3</c:v>
                </c:pt>
                <c:pt idx="3">
                  <c:v>Sample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1232-7F49-9394-BF3CA2F1F482}"/>
            </c:ext>
          </c:extLst>
        </c:ser>
        <c:ser>
          <c:idx val="1"/>
          <c:order val="1"/>
          <c:tx>
            <c:strRef>
              <c:f>Sheet1!$C$1</c:f>
              <c:strCache>
                <c:ptCount val="1"/>
                <c:pt idx="0">
                  <c:v>Series 2</c:v>
                </c:pt>
              </c:strCache>
            </c:strRef>
          </c:tx>
          <c:spPr>
            <a:solidFill>
              <a:srgbClr val="215279"/>
            </a:solidFill>
            <a:ln>
              <a:noFill/>
            </a:ln>
            <a:effectLst/>
            <a:sp3d/>
          </c:spPr>
          <c:invertIfNegative val="0"/>
          <c:cat>
            <c:strRef>
              <c:f>Sheet1!$A$2:$A$5</c:f>
              <c:strCache>
                <c:ptCount val="4"/>
                <c:pt idx="0">
                  <c:v>Sample 1</c:v>
                </c:pt>
                <c:pt idx="1">
                  <c:v>Sample 2</c:v>
                </c:pt>
                <c:pt idx="2">
                  <c:v>Sample 3</c:v>
                </c:pt>
                <c:pt idx="3">
                  <c:v>Sample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1232-7F49-9394-BF3CA2F1F482}"/>
            </c:ext>
          </c:extLst>
        </c:ser>
        <c:ser>
          <c:idx val="2"/>
          <c:order val="2"/>
          <c:tx>
            <c:strRef>
              <c:f>Sheet1!$D$1</c:f>
              <c:strCache>
                <c:ptCount val="1"/>
                <c:pt idx="0">
                  <c:v>Series 3</c:v>
                </c:pt>
              </c:strCache>
            </c:strRef>
          </c:tx>
          <c:spPr>
            <a:solidFill>
              <a:srgbClr val="415364"/>
            </a:solidFill>
            <a:ln>
              <a:noFill/>
            </a:ln>
            <a:effectLst/>
            <a:sp3d/>
          </c:spPr>
          <c:invertIfNegative val="0"/>
          <c:cat>
            <c:strRef>
              <c:f>Sheet1!$A$2:$A$5</c:f>
              <c:strCache>
                <c:ptCount val="4"/>
                <c:pt idx="0">
                  <c:v>Sample 1</c:v>
                </c:pt>
                <c:pt idx="1">
                  <c:v>Sample 2</c:v>
                </c:pt>
                <c:pt idx="2">
                  <c:v>Sample 3</c:v>
                </c:pt>
                <c:pt idx="3">
                  <c:v>Sample 4</c:v>
                </c:pt>
              </c:strCache>
            </c:str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1232-7F49-9394-BF3CA2F1F482}"/>
            </c:ext>
          </c:extLst>
        </c:ser>
        <c:dLbls>
          <c:showLegendKey val="0"/>
          <c:showVal val="0"/>
          <c:showCatName val="0"/>
          <c:showSerName val="0"/>
          <c:showPercent val="0"/>
          <c:showBubbleSize val="0"/>
        </c:dLbls>
        <c:gapWidth val="150"/>
        <c:shape val="box"/>
        <c:axId val="828838736"/>
        <c:axId val="828863920"/>
        <c:axId val="0"/>
      </c:bar3DChart>
      <c:catAx>
        <c:axId val="828838736"/>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1" i="0" u="none" strike="noStrike" kern="1200" baseline="0">
                <a:solidFill>
                  <a:srgbClr val="215279"/>
                </a:solidFill>
                <a:latin typeface="Montserrat ExtraBold" pitchFamily="2" charset="77"/>
                <a:ea typeface="+mn-ea"/>
                <a:cs typeface="+mn-cs"/>
              </a:defRPr>
            </a:pPr>
            <a:endParaRPr lang="en-US"/>
          </a:p>
        </c:txPr>
        <c:crossAx val="828863920"/>
        <c:crosses val="autoZero"/>
        <c:auto val="1"/>
        <c:lblAlgn val="ctr"/>
        <c:lblOffset val="100"/>
        <c:noMultiLvlLbl val="0"/>
      </c:catAx>
      <c:valAx>
        <c:axId val="828863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1" i="0" u="none" strike="noStrike" kern="1200" baseline="0">
                <a:solidFill>
                  <a:srgbClr val="215279"/>
                </a:solidFill>
                <a:latin typeface="Gibson" pitchFamily="2" charset="77"/>
                <a:ea typeface="+mn-ea"/>
                <a:cs typeface="+mn-cs"/>
              </a:defRPr>
            </a:pPr>
            <a:endParaRPr lang="en-US"/>
          </a:p>
        </c:txPr>
        <c:crossAx val="828838736"/>
        <c:crosses val="autoZero"/>
        <c:crossBetween val="between"/>
      </c:valAx>
      <c:spPr>
        <a:noFill/>
        <a:ln>
          <a:noFill/>
        </a:ln>
        <a:effectLst/>
      </c:spPr>
    </c:plotArea>
    <c:legend>
      <c:legendPos val="b"/>
      <c:layout>
        <c:manualLayout>
          <c:xMode val="edge"/>
          <c:yMode val="edge"/>
          <c:x val="0.29248123941980331"/>
          <c:y val="0.95205241662074003"/>
          <c:w val="0.41311585543380208"/>
          <c:h val="4.7947583379259938E-2"/>
        </c:manualLayout>
      </c:layout>
      <c:overlay val="0"/>
      <c:spPr>
        <a:noFill/>
        <a:ln>
          <a:noFill/>
        </a:ln>
        <a:effectLst/>
      </c:spPr>
      <c:txPr>
        <a:bodyPr rot="0" spcFirstLastPara="1" vertOverflow="ellipsis" vert="horz" wrap="square" anchor="ctr" anchorCtr="1"/>
        <a:lstStyle/>
        <a:p>
          <a:pPr>
            <a:defRPr sz="1197" b="0" i="0" u="none" strike="noStrike" kern="1200" baseline="0">
              <a:solidFill>
                <a:srgbClr val="215279"/>
              </a:solidFill>
              <a:latin typeface="Gibson Light" pitchFamily="2" charset="77"/>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8">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lt1"/>
    </cs:fontRef>
    <cs:defRPr sz="1197" b="1"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scene3d>
        <a:camera prst="orthographicFront"/>
        <a:lightRig rig="brightRoom" dir="t"/>
      </a:scene3d>
      <a:sp3d prstMaterial="flat">
        <a:bevelT w="50800" h="101600" prst="angle"/>
        <a:contourClr>
          <a:srgbClr val="000000"/>
        </a:contourClr>
      </a:sp3d>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1" i="0" kern="1200" cap="all" spc="5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2984715ce56_0_1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7" name="Google Shape;107;g2984715ce56_0_1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183309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2984715ce56_0_1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7" name="Google Shape;107;g2984715ce56_0_1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g2984715ce56_0_1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5" name="Google Shape;145;g2984715ce56_0_1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g2984715ce56_0_2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1" name="Google Shape;161;g2984715ce56_0_2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g2984715ce56_0_3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0" name="Google Shape;170;g2984715ce56_0_3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638017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 name="Google Shape;100;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078669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 name="Google Shape;100;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967077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 name="Google Shape;100;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570898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 name="Google Shape;100;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845940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 name="Google Shape;100;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874573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 name="Google Shape;100;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548187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 name="Google Shape;100;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981104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 name="Google Shape;100;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748122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 name="Google Shape;100;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978315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2984715ce56_0_2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4" name="Google Shape;114;g2984715ce56_0_2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925827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g2984715ce56_0_2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0" name="Google Shape;120;g2984715ce56_0_2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051459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2984715ce56_0_2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8" name="Google Shape;128;g2984715ce56_0_2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1_Title Option Two">
  <p:cSld name="1_Title Option Two">
    <p:bg>
      <p:bgPr>
        <a:blipFill>
          <a:blip r:embed="rId2" cstate="email">
            <a:alphaModFix/>
            <a:extLst>
              <a:ext uri="{28A0092B-C50C-407E-A947-70E740481C1C}">
                <a14:useLocalDpi xmlns:a14="http://schemas.microsoft.com/office/drawing/2010/main"/>
              </a:ext>
            </a:extLst>
          </a:blip>
          <a:stretch>
            <a:fillRect/>
          </a:stretch>
        </a:blip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subTitle" idx="1"/>
          </p:nvPr>
        </p:nvSpPr>
        <p:spPr>
          <a:xfrm>
            <a:off x="1771650" y="2062163"/>
            <a:ext cx="4515000" cy="595500"/>
          </a:xfrm>
          <a:prstGeom prst="rect">
            <a:avLst/>
          </a:prstGeom>
          <a:noFill/>
          <a:ln>
            <a:noFill/>
          </a:ln>
        </p:spPr>
        <p:txBody>
          <a:bodyPr spcFirstLastPara="1" wrap="square" lIns="34275" tIns="34275" rIns="34275" bIns="34275" anchor="t" anchorCtr="0">
            <a:noAutofit/>
          </a:bodyPr>
          <a:lstStyle>
            <a:lvl1pPr lvl="0" algn="l" rtl="0">
              <a:lnSpc>
                <a:spcPct val="90000"/>
              </a:lnSpc>
              <a:spcBef>
                <a:spcPts val="800"/>
              </a:spcBef>
              <a:spcAft>
                <a:spcPts val="0"/>
              </a:spcAft>
              <a:buClr>
                <a:schemeClr val="dk1"/>
              </a:buClr>
              <a:buSzPts val="3300"/>
              <a:buNone/>
              <a:defRPr sz="3300" b="1">
                <a:solidFill>
                  <a:schemeClr val="dk1"/>
                </a:solidFill>
                <a:latin typeface="Montserrat Black"/>
                <a:ea typeface="Montserrat Black"/>
                <a:cs typeface="Montserrat Black"/>
                <a:sym typeface="Montserrat Black"/>
              </a:defRPr>
            </a:lvl1pPr>
            <a:lvl2pPr lvl="1" algn="l" rtl="0">
              <a:lnSpc>
                <a:spcPct val="90000"/>
              </a:lnSpc>
              <a:spcBef>
                <a:spcPts val="800"/>
              </a:spcBef>
              <a:spcAft>
                <a:spcPts val="0"/>
              </a:spcAft>
              <a:buClr>
                <a:schemeClr val="dk1"/>
              </a:buClr>
              <a:buSzPts val="1400"/>
              <a:buChar char="○"/>
              <a:defRPr/>
            </a:lvl2pPr>
            <a:lvl3pPr lvl="2" algn="l" rtl="0">
              <a:lnSpc>
                <a:spcPct val="90000"/>
              </a:lnSpc>
              <a:spcBef>
                <a:spcPts val="800"/>
              </a:spcBef>
              <a:spcAft>
                <a:spcPts val="0"/>
              </a:spcAft>
              <a:buClr>
                <a:schemeClr val="dk1"/>
              </a:buClr>
              <a:buSzPts val="1400"/>
              <a:buChar char="■"/>
              <a:defRPr/>
            </a:lvl3pPr>
            <a:lvl4pPr lvl="3" algn="l" rtl="0">
              <a:lnSpc>
                <a:spcPct val="90000"/>
              </a:lnSpc>
              <a:spcBef>
                <a:spcPts val="800"/>
              </a:spcBef>
              <a:spcAft>
                <a:spcPts val="0"/>
              </a:spcAft>
              <a:buClr>
                <a:schemeClr val="dk1"/>
              </a:buClr>
              <a:buSzPts val="1400"/>
              <a:buChar char="●"/>
              <a:defRPr/>
            </a:lvl4pPr>
            <a:lvl5pPr lvl="4" algn="l" rtl="0">
              <a:lnSpc>
                <a:spcPct val="90000"/>
              </a:lnSpc>
              <a:spcBef>
                <a:spcPts val="800"/>
              </a:spcBef>
              <a:spcAft>
                <a:spcPts val="0"/>
              </a:spcAft>
              <a:buClr>
                <a:schemeClr val="dk1"/>
              </a:buClr>
              <a:buSzPts val="1400"/>
              <a:buChar char="○"/>
              <a:defRPr/>
            </a:lvl5pPr>
            <a:lvl6pPr lvl="5" algn="l" rtl="0">
              <a:lnSpc>
                <a:spcPct val="90000"/>
              </a:lnSpc>
              <a:spcBef>
                <a:spcPts val="800"/>
              </a:spcBef>
              <a:spcAft>
                <a:spcPts val="0"/>
              </a:spcAft>
              <a:buClr>
                <a:srgbClr val="000000"/>
              </a:buClr>
              <a:buSzPts val="1400"/>
              <a:buChar char="■"/>
              <a:defRPr/>
            </a:lvl6pPr>
            <a:lvl7pPr lvl="6" algn="l" rtl="0">
              <a:lnSpc>
                <a:spcPct val="90000"/>
              </a:lnSpc>
              <a:spcBef>
                <a:spcPts val="800"/>
              </a:spcBef>
              <a:spcAft>
                <a:spcPts val="0"/>
              </a:spcAft>
              <a:buClr>
                <a:srgbClr val="000000"/>
              </a:buClr>
              <a:buSzPts val="1400"/>
              <a:buChar char="●"/>
              <a:defRPr/>
            </a:lvl7pPr>
            <a:lvl8pPr lvl="7" algn="l" rtl="0">
              <a:lnSpc>
                <a:spcPct val="90000"/>
              </a:lnSpc>
              <a:spcBef>
                <a:spcPts val="800"/>
              </a:spcBef>
              <a:spcAft>
                <a:spcPts val="0"/>
              </a:spcAft>
              <a:buClr>
                <a:srgbClr val="000000"/>
              </a:buClr>
              <a:buSzPts val="1400"/>
              <a:buChar char="○"/>
              <a:defRPr/>
            </a:lvl8pPr>
            <a:lvl9pPr lvl="8" algn="l" rtl="0">
              <a:lnSpc>
                <a:spcPct val="90000"/>
              </a:lnSpc>
              <a:spcBef>
                <a:spcPts val="800"/>
              </a:spcBef>
              <a:spcAft>
                <a:spcPts val="0"/>
              </a:spcAft>
              <a:buClr>
                <a:srgbClr val="000000"/>
              </a:buClr>
              <a:buSzPts val="1400"/>
              <a:buChar char="■"/>
              <a:defRPr/>
            </a:lvl9pPr>
          </a:lstStyle>
          <a:p>
            <a:endParaRPr/>
          </a:p>
        </p:txBody>
      </p:sp>
      <p:sp>
        <p:nvSpPr>
          <p:cNvPr id="52" name="Google Shape;52;p13"/>
          <p:cNvSpPr txBox="1">
            <a:spLocks noGrp="1"/>
          </p:cNvSpPr>
          <p:nvPr>
            <p:ph type="body" idx="2"/>
          </p:nvPr>
        </p:nvSpPr>
        <p:spPr>
          <a:xfrm>
            <a:off x="1771650" y="2486025"/>
            <a:ext cx="4515000" cy="342900"/>
          </a:xfrm>
          <a:prstGeom prst="rect">
            <a:avLst/>
          </a:prstGeom>
          <a:noFill/>
          <a:ln>
            <a:noFill/>
          </a:ln>
        </p:spPr>
        <p:txBody>
          <a:bodyPr spcFirstLastPara="1" wrap="square" lIns="34275" tIns="34275" rIns="34275" bIns="34275" anchor="t" anchorCtr="0">
            <a:normAutofit/>
          </a:bodyPr>
          <a:lstStyle>
            <a:lvl1pPr marL="457200" lvl="0" indent="-228600" algn="l" rtl="0">
              <a:lnSpc>
                <a:spcPct val="90000"/>
              </a:lnSpc>
              <a:spcBef>
                <a:spcPts val="800"/>
              </a:spcBef>
              <a:spcAft>
                <a:spcPts val="0"/>
              </a:spcAft>
              <a:buClr>
                <a:schemeClr val="dk1"/>
              </a:buClr>
              <a:buSzPts val="1500"/>
              <a:buNone/>
              <a:defRPr sz="1500" b="0">
                <a:solidFill>
                  <a:schemeClr val="dk1"/>
                </a:solidFill>
              </a:defRPr>
            </a:lvl1pPr>
            <a:lvl2pPr marL="914400" lvl="1" indent="-317500" algn="l" rtl="0">
              <a:lnSpc>
                <a:spcPct val="90000"/>
              </a:lnSpc>
              <a:spcBef>
                <a:spcPts val="800"/>
              </a:spcBef>
              <a:spcAft>
                <a:spcPts val="0"/>
              </a:spcAft>
              <a:buClr>
                <a:schemeClr val="dk1"/>
              </a:buClr>
              <a:buSzPts val="1400"/>
              <a:buChar char="○"/>
              <a:defRPr/>
            </a:lvl2pPr>
            <a:lvl3pPr marL="1371600" lvl="2" indent="-317500" algn="l" rtl="0">
              <a:lnSpc>
                <a:spcPct val="90000"/>
              </a:lnSpc>
              <a:spcBef>
                <a:spcPts val="800"/>
              </a:spcBef>
              <a:spcAft>
                <a:spcPts val="0"/>
              </a:spcAft>
              <a:buClr>
                <a:schemeClr val="dk1"/>
              </a:buClr>
              <a:buSzPts val="1400"/>
              <a:buChar char="■"/>
              <a:defRPr/>
            </a:lvl3pPr>
            <a:lvl4pPr marL="1828800" lvl="3" indent="-317500" algn="l" rtl="0">
              <a:lnSpc>
                <a:spcPct val="90000"/>
              </a:lnSpc>
              <a:spcBef>
                <a:spcPts val="800"/>
              </a:spcBef>
              <a:spcAft>
                <a:spcPts val="0"/>
              </a:spcAft>
              <a:buClr>
                <a:schemeClr val="dk1"/>
              </a:buClr>
              <a:buSzPts val="1400"/>
              <a:buChar char="●"/>
              <a:defRPr/>
            </a:lvl4pPr>
            <a:lvl5pPr marL="2286000" lvl="4" indent="-317500" algn="l" rtl="0">
              <a:lnSpc>
                <a:spcPct val="90000"/>
              </a:lnSpc>
              <a:spcBef>
                <a:spcPts val="800"/>
              </a:spcBef>
              <a:spcAft>
                <a:spcPts val="0"/>
              </a:spcAft>
              <a:buClr>
                <a:schemeClr val="dk1"/>
              </a:buClr>
              <a:buSzPts val="1400"/>
              <a:buChar char="○"/>
              <a:defRPr/>
            </a:lvl5pPr>
            <a:lvl6pPr marL="2743200" lvl="5" indent="-317500" algn="l" rtl="0">
              <a:lnSpc>
                <a:spcPct val="90000"/>
              </a:lnSpc>
              <a:spcBef>
                <a:spcPts val="800"/>
              </a:spcBef>
              <a:spcAft>
                <a:spcPts val="0"/>
              </a:spcAft>
              <a:buClr>
                <a:srgbClr val="000000"/>
              </a:buClr>
              <a:buSzPts val="1400"/>
              <a:buChar char="■"/>
              <a:defRPr/>
            </a:lvl6pPr>
            <a:lvl7pPr marL="3200400" lvl="6" indent="-317500" algn="l" rtl="0">
              <a:lnSpc>
                <a:spcPct val="90000"/>
              </a:lnSpc>
              <a:spcBef>
                <a:spcPts val="800"/>
              </a:spcBef>
              <a:spcAft>
                <a:spcPts val="0"/>
              </a:spcAft>
              <a:buClr>
                <a:srgbClr val="000000"/>
              </a:buClr>
              <a:buSzPts val="1400"/>
              <a:buChar char="●"/>
              <a:defRPr/>
            </a:lvl7pPr>
            <a:lvl8pPr marL="3657600" lvl="7" indent="-317500" algn="l" rtl="0">
              <a:lnSpc>
                <a:spcPct val="90000"/>
              </a:lnSpc>
              <a:spcBef>
                <a:spcPts val="800"/>
              </a:spcBef>
              <a:spcAft>
                <a:spcPts val="0"/>
              </a:spcAft>
              <a:buClr>
                <a:srgbClr val="000000"/>
              </a:buClr>
              <a:buSzPts val="1400"/>
              <a:buChar char="○"/>
              <a:defRPr/>
            </a:lvl8pPr>
            <a:lvl9pPr marL="4114800" lvl="8" indent="-317500" algn="l" rtl="0">
              <a:lnSpc>
                <a:spcPct val="90000"/>
              </a:lnSpc>
              <a:spcBef>
                <a:spcPts val="800"/>
              </a:spcBef>
              <a:spcAft>
                <a:spcPts val="0"/>
              </a:spcAft>
              <a:buClr>
                <a:srgbClr val="000000"/>
              </a:buClr>
              <a:buSzPts val="1400"/>
              <a:buChar char="■"/>
              <a:defRPr/>
            </a:lvl9pPr>
          </a:lstStyle>
          <a:p>
            <a:endParaRPr/>
          </a:p>
        </p:txBody>
      </p:sp>
      <p:pic>
        <p:nvPicPr>
          <p:cNvPr id="53" name="Google Shape;53;p13" descr="Image"/>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457200" y="2058493"/>
            <a:ext cx="1231327" cy="770432"/>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matchingName="1_Title Option Two">
  <p:cSld name="1_Title Option Two">
    <p:bg>
      <p:bgPr>
        <a:blipFill>
          <a:blip r:embed="rId2" cstate="email">
            <a:alphaModFix/>
            <a:extLst>
              <a:ext uri="{28A0092B-C50C-407E-A947-70E740481C1C}">
                <a14:useLocalDpi xmlns:a14="http://schemas.microsoft.com/office/drawing/2010/main"/>
              </a:ext>
            </a:extLst>
          </a:blip>
          <a:stretch>
            <a:fillRect/>
          </a:stretch>
        </a:blipFill>
        <a:effectLst/>
      </p:bgPr>
    </p:bg>
    <p:spTree>
      <p:nvGrpSpPr>
        <p:cNvPr id="1" name="Shape 58"/>
        <p:cNvGrpSpPr/>
        <p:nvPr/>
      </p:nvGrpSpPr>
      <p:grpSpPr>
        <a:xfrm>
          <a:off x="0" y="0"/>
          <a:ext cx="0" cy="0"/>
          <a:chOff x="0" y="0"/>
          <a:chExt cx="0" cy="0"/>
        </a:xfrm>
      </p:grpSpPr>
      <p:sp>
        <p:nvSpPr>
          <p:cNvPr id="59" name="Google Shape;59;p15"/>
          <p:cNvSpPr txBox="1">
            <a:spLocks noGrp="1"/>
          </p:cNvSpPr>
          <p:nvPr>
            <p:ph type="subTitle" idx="1"/>
          </p:nvPr>
        </p:nvSpPr>
        <p:spPr>
          <a:xfrm>
            <a:off x="1771650" y="2062163"/>
            <a:ext cx="4515000" cy="595500"/>
          </a:xfrm>
          <a:prstGeom prst="rect">
            <a:avLst/>
          </a:prstGeom>
          <a:noFill/>
          <a:ln>
            <a:noFill/>
          </a:ln>
        </p:spPr>
        <p:txBody>
          <a:bodyPr spcFirstLastPara="1" wrap="square" lIns="34275" tIns="34275" rIns="34275" bIns="34275" anchor="t" anchorCtr="0">
            <a:noAutofit/>
          </a:bodyPr>
          <a:lstStyle>
            <a:lvl1pPr lvl="0" algn="l" rtl="0">
              <a:lnSpc>
                <a:spcPct val="90000"/>
              </a:lnSpc>
              <a:spcBef>
                <a:spcPts val="800"/>
              </a:spcBef>
              <a:spcAft>
                <a:spcPts val="0"/>
              </a:spcAft>
              <a:buClr>
                <a:schemeClr val="dk1"/>
              </a:buClr>
              <a:buSzPts val="3300"/>
              <a:buNone/>
              <a:defRPr sz="3300" b="1">
                <a:solidFill>
                  <a:schemeClr val="dk1"/>
                </a:solidFill>
                <a:latin typeface="Montserrat Black"/>
                <a:ea typeface="Montserrat Black"/>
                <a:cs typeface="Montserrat Black"/>
                <a:sym typeface="Montserrat Black"/>
              </a:defRPr>
            </a:lvl1pPr>
            <a:lvl2pPr lvl="1" algn="l" rtl="0">
              <a:lnSpc>
                <a:spcPct val="90000"/>
              </a:lnSpc>
              <a:spcBef>
                <a:spcPts val="800"/>
              </a:spcBef>
              <a:spcAft>
                <a:spcPts val="0"/>
              </a:spcAft>
              <a:buClr>
                <a:schemeClr val="dk1"/>
              </a:buClr>
              <a:buSzPts val="1400"/>
              <a:buChar char="•"/>
              <a:defRPr/>
            </a:lvl2pPr>
            <a:lvl3pPr lvl="2" algn="l" rtl="0">
              <a:lnSpc>
                <a:spcPct val="90000"/>
              </a:lnSpc>
              <a:spcBef>
                <a:spcPts val="800"/>
              </a:spcBef>
              <a:spcAft>
                <a:spcPts val="0"/>
              </a:spcAft>
              <a:buClr>
                <a:schemeClr val="dk1"/>
              </a:buClr>
              <a:buSzPts val="1400"/>
              <a:buChar char="•"/>
              <a:defRPr/>
            </a:lvl3pPr>
            <a:lvl4pPr lvl="3" algn="l" rtl="0">
              <a:lnSpc>
                <a:spcPct val="90000"/>
              </a:lnSpc>
              <a:spcBef>
                <a:spcPts val="800"/>
              </a:spcBef>
              <a:spcAft>
                <a:spcPts val="0"/>
              </a:spcAft>
              <a:buClr>
                <a:schemeClr val="dk1"/>
              </a:buClr>
              <a:buSzPts val="1400"/>
              <a:buChar char="•"/>
              <a:defRPr/>
            </a:lvl4pPr>
            <a:lvl5pPr lvl="4" algn="l" rtl="0">
              <a:lnSpc>
                <a:spcPct val="90000"/>
              </a:lnSpc>
              <a:spcBef>
                <a:spcPts val="800"/>
              </a:spcBef>
              <a:spcAft>
                <a:spcPts val="0"/>
              </a:spcAft>
              <a:buClr>
                <a:schemeClr val="dk1"/>
              </a:buClr>
              <a:buSzPts val="1400"/>
              <a:buChar char="•"/>
              <a:defRPr/>
            </a:lvl5pPr>
            <a:lvl6pPr lvl="5" algn="l" rtl="0">
              <a:lnSpc>
                <a:spcPct val="90000"/>
              </a:lnSpc>
              <a:spcBef>
                <a:spcPts val="800"/>
              </a:spcBef>
              <a:spcAft>
                <a:spcPts val="0"/>
              </a:spcAft>
              <a:buClr>
                <a:srgbClr val="000000"/>
              </a:buClr>
              <a:buSzPts val="1400"/>
              <a:buChar char="•"/>
              <a:defRPr/>
            </a:lvl6pPr>
            <a:lvl7pPr lvl="6" algn="l" rtl="0">
              <a:lnSpc>
                <a:spcPct val="90000"/>
              </a:lnSpc>
              <a:spcBef>
                <a:spcPts val="800"/>
              </a:spcBef>
              <a:spcAft>
                <a:spcPts val="0"/>
              </a:spcAft>
              <a:buClr>
                <a:srgbClr val="000000"/>
              </a:buClr>
              <a:buSzPts val="1400"/>
              <a:buChar char="•"/>
              <a:defRPr/>
            </a:lvl7pPr>
            <a:lvl8pPr lvl="7" algn="l" rtl="0">
              <a:lnSpc>
                <a:spcPct val="90000"/>
              </a:lnSpc>
              <a:spcBef>
                <a:spcPts val="800"/>
              </a:spcBef>
              <a:spcAft>
                <a:spcPts val="0"/>
              </a:spcAft>
              <a:buClr>
                <a:srgbClr val="000000"/>
              </a:buClr>
              <a:buSzPts val="1400"/>
              <a:buChar char="•"/>
              <a:defRPr/>
            </a:lvl8pPr>
            <a:lvl9pPr lvl="8" algn="l" rtl="0">
              <a:lnSpc>
                <a:spcPct val="90000"/>
              </a:lnSpc>
              <a:spcBef>
                <a:spcPts val="800"/>
              </a:spcBef>
              <a:spcAft>
                <a:spcPts val="0"/>
              </a:spcAft>
              <a:buClr>
                <a:srgbClr val="000000"/>
              </a:buClr>
              <a:buSzPts val="1400"/>
              <a:buChar char="•"/>
              <a:defRPr/>
            </a:lvl9pPr>
          </a:lstStyle>
          <a:p>
            <a:endParaRPr/>
          </a:p>
        </p:txBody>
      </p:sp>
      <p:sp>
        <p:nvSpPr>
          <p:cNvPr id="60" name="Google Shape;60;p15"/>
          <p:cNvSpPr txBox="1">
            <a:spLocks noGrp="1"/>
          </p:cNvSpPr>
          <p:nvPr>
            <p:ph type="body" idx="2"/>
          </p:nvPr>
        </p:nvSpPr>
        <p:spPr>
          <a:xfrm>
            <a:off x="1771650" y="2486025"/>
            <a:ext cx="4515000" cy="342900"/>
          </a:xfrm>
          <a:prstGeom prst="rect">
            <a:avLst/>
          </a:prstGeom>
          <a:noFill/>
          <a:ln>
            <a:noFill/>
          </a:ln>
        </p:spPr>
        <p:txBody>
          <a:bodyPr spcFirstLastPara="1" wrap="square" lIns="34275" tIns="34275" rIns="34275" bIns="34275" anchor="t" anchorCtr="0">
            <a:normAutofit/>
          </a:bodyPr>
          <a:lstStyle>
            <a:lvl1pPr marL="457200" lvl="0" indent="-228600" algn="l" rtl="0">
              <a:lnSpc>
                <a:spcPct val="90000"/>
              </a:lnSpc>
              <a:spcBef>
                <a:spcPts val="800"/>
              </a:spcBef>
              <a:spcAft>
                <a:spcPts val="0"/>
              </a:spcAft>
              <a:buClr>
                <a:schemeClr val="dk1"/>
              </a:buClr>
              <a:buSzPts val="1500"/>
              <a:buNone/>
              <a:defRPr sz="1500" b="0">
                <a:solidFill>
                  <a:schemeClr val="dk1"/>
                </a:solidFill>
              </a:defRPr>
            </a:lvl1pPr>
            <a:lvl2pPr marL="914400" lvl="1" indent="-317500" algn="l" rtl="0">
              <a:lnSpc>
                <a:spcPct val="90000"/>
              </a:lnSpc>
              <a:spcBef>
                <a:spcPts val="800"/>
              </a:spcBef>
              <a:spcAft>
                <a:spcPts val="0"/>
              </a:spcAft>
              <a:buClr>
                <a:schemeClr val="dk1"/>
              </a:buClr>
              <a:buSzPts val="1400"/>
              <a:buChar char="•"/>
              <a:defRPr/>
            </a:lvl2pPr>
            <a:lvl3pPr marL="1371600" lvl="2" indent="-317500" algn="l" rtl="0">
              <a:lnSpc>
                <a:spcPct val="90000"/>
              </a:lnSpc>
              <a:spcBef>
                <a:spcPts val="800"/>
              </a:spcBef>
              <a:spcAft>
                <a:spcPts val="0"/>
              </a:spcAft>
              <a:buClr>
                <a:schemeClr val="dk1"/>
              </a:buClr>
              <a:buSzPts val="1400"/>
              <a:buChar char="•"/>
              <a:defRPr/>
            </a:lvl3pPr>
            <a:lvl4pPr marL="1828800" lvl="3" indent="-317500" algn="l" rtl="0">
              <a:lnSpc>
                <a:spcPct val="90000"/>
              </a:lnSpc>
              <a:spcBef>
                <a:spcPts val="800"/>
              </a:spcBef>
              <a:spcAft>
                <a:spcPts val="0"/>
              </a:spcAft>
              <a:buClr>
                <a:schemeClr val="dk1"/>
              </a:buClr>
              <a:buSzPts val="1400"/>
              <a:buChar char="•"/>
              <a:defRPr/>
            </a:lvl4pPr>
            <a:lvl5pPr marL="2286000" lvl="4" indent="-317500" algn="l" rtl="0">
              <a:lnSpc>
                <a:spcPct val="90000"/>
              </a:lnSpc>
              <a:spcBef>
                <a:spcPts val="800"/>
              </a:spcBef>
              <a:spcAft>
                <a:spcPts val="0"/>
              </a:spcAft>
              <a:buClr>
                <a:schemeClr val="dk1"/>
              </a:buClr>
              <a:buSzPts val="1400"/>
              <a:buChar char="•"/>
              <a:defRPr/>
            </a:lvl5pPr>
            <a:lvl6pPr marL="2743200" lvl="5" indent="-317500" algn="l" rtl="0">
              <a:lnSpc>
                <a:spcPct val="90000"/>
              </a:lnSpc>
              <a:spcBef>
                <a:spcPts val="800"/>
              </a:spcBef>
              <a:spcAft>
                <a:spcPts val="0"/>
              </a:spcAft>
              <a:buClr>
                <a:srgbClr val="000000"/>
              </a:buClr>
              <a:buSzPts val="1400"/>
              <a:buChar char="•"/>
              <a:defRPr/>
            </a:lvl6pPr>
            <a:lvl7pPr marL="3200400" lvl="6" indent="-317500" algn="l" rtl="0">
              <a:lnSpc>
                <a:spcPct val="90000"/>
              </a:lnSpc>
              <a:spcBef>
                <a:spcPts val="800"/>
              </a:spcBef>
              <a:spcAft>
                <a:spcPts val="0"/>
              </a:spcAft>
              <a:buClr>
                <a:srgbClr val="000000"/>
              </a:buClr>
              <a:buSzPts val="1400"/>
              <a:buChar char="•"/>
              <a:defRPr/>
            </a:lvl7pPr>
            <a:lvl8pPr marL="3657600" lvl="7" indent="-317500" algn="l" rtl="0">
              <a:lnSpc>
                <a:spcPct val="90000"/>
              </a:lnSpc>
              <a:spcBef>
                <a:spcPts val="800"/>
              </a:spcBef>
              <a:spcAft>
                <a:spcPts val="0"/>
              </a:spcAft>
              <a:buClr>
                <a:srgbClr val="000000"/>
              </a:buClr>
              <a:buSzPts val="1400"/>
              <a:buChar char="•"/>
              <a:defRPr/>
            </a:lvl8pPr>
            <a:lvl9pPr marL="4114800" lvl="8" indent="-317500" algn="l" rtl="0">
              <a:lnSpc>
                <a:spcPct val="90000"/>
              </a:lnSpc>
              <a:spcBef>
                <a:spcPts val="800"/>
              </a:spcBef>
              <a:spcAft>
                <a:spcPts val="0"/>
              </a:spcAft>
              <a:buClr>
                <a:srgbClr val="000000"/>
              </a:buClr>
              <a:buSzPts val="1400"/>
              <a:buChar char="•"/>
              <a:defRPr/>
            </a:lvl9pPr>
          </a:lstStyle>
          <a:p>
            <a:endParaRPr/>
          </a:p>
        </p:txBody>
      </p:sp>
      <p:pic>
        <p:nvPicPr>
          <p:cNvPr id="61" name="Google Shape;61;p15" descr="Image"/>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457200" y="2058493"/>
            <a:ext cx="1231327" cy="770432"/>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matchingName="Title Option Two">
  <p:cSld name="Title Option Two">
    <p:bg>
      <p:bgPr>
        <a:blipFill>
          <a:blip r:embed="rId2" cstate="email">
            <a:alphaModFix/>
            <a:extLst>
              <a:ext uri="{28A0092B-C50C-407E-A947-70E740481C1C}">
                <a14:useLocalDpi xmlns:a14="http://schemas.microsoft.com/office/drawing/2010/main"/>
              </a:ext>
            </a:extLst>
          </a:blip>
          <a:stretch>
            <a:fillRect/>
          </a:stretch>
        </a:blipFill>
        <a:effectLst/>
      </p:bgPr>
    </p:bg>
    <p:spTree>
      <p:nvGrpSpPr>
        <p:cNvPr id="1" name="Shape 62"/>
        <p:cNvGrpSpPr/>
        <p:nvPr/>
      </p:nvGrpSpPr>
      <p:grpSpPr>
        <a:xfrm>
          <a:off x="0" y="0"/>
          <a:ext cx="0" cy="0"/>
          <a:chOff x="0" y="0"/>
          <a:chExt cx="0" cy="0"/>
        </a:xfrm>
      </p:grpSpPr>
      <p:sp>
        <p:nvSpPr>
          <p:cNvPr id="63" name="Google Shape;63;p16"/>
          <p:cNvSpPr txBox="1">
            <a:spLocks noGrp="1"/>
          </p:cNvSpPr>
          <p:nvPr>
            <p:ph type="subTitle" idx="1"/>
          </p:nvPr>
        </p:nvSpPr>
        <p:spPr>
          <a:xfrm>
            <a:off x="4629150" y="2205038"/>
            <a:ext cx="4515000" cy="595500"/>
          </a:xfrm>
          <a:prstGeom prst="rect">
            <a:avLst/>
          </a:prstGeom>
          <a:noFill/>
          <a:ln>
            <a:noFill/>
          </a:ln>
        </p:spPr>
        <p:txBody>
          <a:bodyPr spcFirstLastPara="1" wrap="square" lIns="34275" tIns="34275" rIns="34275" bIns="34275" anchor="t" anchorCtr="0">
            <a:noAutofit/>
          </a:bodyPr>
          <a:lstStyle>
            <a:lvl1pPr lvl="0" algn="ctr" rtl="0">
              <a:lnSpc>
                <a:spcPct val="90000"/>
              </a:lnSpc>
              <a:spcBef>
                <a:spcPts val="800"/>
              </a:spcBef>
              <a:spcAft>
                <a:spcPts val="0"/>
              </a:spcAft>
              <a:buClr>
                <a:schemeClr val="dk2"/>
              </a:buClr>
              <a:buSzPts val="3300"/>
              <a:buNone/>
              <a:defRPr sz="3300" b="1">
                <a:solidFill>
                  <a:schemeClr val="dk2"/>
                </a:solidFill>
                <a:latin typeface="Montserrat Black"/>
                <a:ea typeface="Montserrat Black"/>
                <a:cs typeface="Montserrat Black"/>
                <a:sym typeface="Montserrat Black"/>
              </a:defRPr>
            </a:lvl1pPr>
            <a:lvl2pPr lvl="1" algn="l" rtl="0">
              <a:lnSpc>
                <a:spcPct val="90000"/>
              </a:lnSpc>
              <a:spcBef>
                <a:spcPts val="800"/>
              </a:spcBef>
              <a:spcAft>
                <a:spcPts val="0"/>
              </a:spcAft>
              <a:buClr>
                <a:schemeClr val="dk1"/>
              </a:buClr>
              <a:buSzPts val="1400"/>
              <a:buChar char="•"/>
              <a:defRPr/>
            </a:lvl2pPr>
            <a:lvl3pPr lvl="2" algn="l" rtl="0">
              <a:lnSpc>
                <a:spcPct val="90000"/>
              </a:lnSpc>
              <a:spcBef>
                <a:spcPts val="800"/>
              </a:spcBef>
              <a:spcAft>
                <a:spcPts val="0"/>
              </a:spcAft>
              <a:buClr>
                <a:schemeClr val="dk1"/>
              </a:buClr>
              <a:buSzPts val="1400"/>
              <a:buChar char="•"/>
              <a:defRPr/>
            </a:lvl3pPr>
            <a:lvl4pPr lvl="3" algn="l" rtl="0">
              <a:lnSpc>
                <a:spcPct val="90000"/>
              </a:lnSpc>
              <a:spcBef>
                <a:spcPts val="800"/>
              </a:spcBef>
              <a:spcAft>
                <a:spcPts val="0"/>
              </a:spcAft>
              <a:buClr>
                <a:schemeClr val="dk1"/>
              </a:buClr>
              <a:buSzPts val="1400"/>
              <a:buChar char="•"/>
              <a:defRPr/>
            </a:lvl4pPr>
            <a:lvl5pPr lvl="4" algn="l" rtl="0">
              <a:lnSpc>
                <a:spcPct val="90000"/>
              </a:lnSpc>
              <a:spcBef>
                <a:spcPts val="800"/>
              </a:spcBef>
              <a:spcAft>
                <a:spcPts val="0"/>
              </a:spcAft>
              <a:buClr>
                <a:schemeClr val="dk1"/>
              </a:buClr>
              <a:buSzPts val="1400"/>
              <a:buChar char="•"/>
              <a:defRPr/>
            </a:lvl5pPr>
            <a:lvl6pPr lvl="5" algn="l" rtl="0">
              <a:lnSpc>
                <a:spcPct val="90000"/>
              </a:lnSpc>
              <a:spcBef>
                <a:spcPts val="800"/>
              </a:spcBef>
              <a:spcAft>
                <a:spcPts val="0"/>
              </a:spcAft>
              <a:buClr>
                <a:srgbClr val="000000"/>
              </a:buClr>
              <a:buSzPts val="1400"/>
              <a:buChar char="•"/>
              <a:defRPr/>
            </a:lvl6pPr>
            <a:lvl7pPr lvl="6" algn="l" rtl="0">
              <a:lnSpc>
                <a:spcPct val="90000"/>
              </a:lnSpc>
              <a:spcBef>
                <a:spcPts val="800"/>
              </a:spcBef>
              <a:spcAft>
                <a:spcPts val="0"/>
              </a:spcAft>
              <a:buClr>
                <a:srgbClr val="000000"/>
              </a:buClr>
              <a:buSzPts val="1400"/>
              <a:buChar char="•"/>
              <a:defRPr/>
            </a:lvl7pPr>
            <a:lvl8pPr lvl="7" algn="l" rtl="0">
              <a:lnSpc>
                <a:spcPct val="90000"/>
              </a:lnSpc>
              <a:spcBef>
                <a:spcPts val="800"/>
              </a:spcBef>
              <a:spcAft>
                <a:spcPts val="0"/>
              </a:spcAft>
              <a:buClr>
                <a:srgbClr val="000000"/>
              </a:buClr>
              <a:buSzPts val="1400"/>
              <a:buChar char="•"/>
              <a:defRPr/>
            </a:lvl8pPr>
            <a:lvl9pPr lvl="8" algn="l" rtl="0">
              <a:lnSpc>
                <a:spcPct val="90000"/>
              </a:lnSpc>
              <a:spcBef>
                <a:spcPts val="800"/>
              </a:spcBef>
              <a:spcAft>
                <a:spcPts val="0"/>
              </a:spcAft>
              <a:buClr>
                <a:srgbClr val="000000"/>
              </a:buClr>
              <a:buSzPts val="1400"/>
              <a:buChar char="•"/>
              <a:defRPr/>
            </a:lvl9pPr>
          </a:lstStyle>
          <a:p>
            <a:endParaRPr/>
          </a:p>
        </p:txBody>
      </p:sp>
      <p:sp>
        <p:nvSpPr>
          <p:cNvPr id="64" name="Google Shape;64;p16"/>
          <p:cNvSpPr txBox="1">
            <a:spLocks noGrp="1"/>
          </p:cNvSpPr>
          <p:nvPr>
            <p:ph type="body" idx="2"/>
          </p:nvPr>
        </p:nvSpPr>
        <p:spPr>
          <a:xfrm>
            <a:off x="4629150" y="2743200"/>
            <a:ext cx="4515000" cy="342900"/>
          </a:xfrm>
          <a:prstGeom prst="rect">
            <a:avLst/>
          </a:prstGeom>
          <a:noFill/>
          <a:ln>
            <a:noFill/>
          </a:ln>
        </p:spPr>
        <p:txBody>
          <a:bodyPr spcFirstLastPara="1" wrap="square" lIns="34275" tIns="34275" rIns="34275" bIns="34275" anchor="t" anchorCtr="0">
            <a:normAutofit/>
          </a:bodyPr>
          <a:lstStyle>
            <a:lvl1pPr marL="457200" lvl="0" indent="-228600" algn="ctr" rtl="0">
              <a:lnSpc>
                <a:spcPct val="90000"/>
              </a:lnSpc>
              <a:spcBef>
                <a:spcPts val="800"/>
              </a:spcBef>
              <a:spcAft>
                <a:spcPts val="0"/>
              </a:spcAft>
              <a:buClr>
                <a:schemeClr val="dk2"/>
              </a:buClr>
              <a:buSzPts val="1500"/>
              <a:buNone/>
              <a:defRPr sz="1500">
                <a:solidFill>
                  <a:schemeClr val="dk2"/>
                </a:solidFill>
              </a:defRPr>
            </a:lvl1pPr>
            <a:lvl2pPr marL="914400" lvl="1" indent="-317500" algn="l" rtl="0">
              <a:lnSpc>
                <a:spcPct val="90000"/>
              </a:lnSpc>
              <a:spcBef>
                <a:spcPts val="800"/>
              </a:spcBef>
              <a:spcAft>
                <a:spcPts val="0"/>
              </a:spcAft>
              <a:buClr>
                <a:schemeClr val="dk1"/>
              </a:buClr>
              <a:buSzPts val="1400"/>
              <a:buChar char="•"/>
              <a:defRPr/>
            </a:lvl2pPr>
            <a:lvl3pPr marL="1371600" lvl="2" indent="-317500" algn="l" rtl="0">
              <a:lnSpc>
                <a:spcPct val="90000"/>
              </a:lnSpc>
              <a:spcBef>
                <a:spcPts val="800"/>
              </a:spcBef>
              <a:spcAft>
                <a:spcPts val="0"/>
              </a:spcAft>
              <a:buClr>
                <a:schemeClr val="dk1"/>
              </a:buClr>
              <a:buSzPts val="1400"/>
              <a:buChar char="•"/>
              <a:defRPr/>
            </a:lvl3pPr>
            <a:lvl4pPr marL="1828800" lvl="3" indent="-317500" algn="l" rtl="0">
              <a:lnSpc>
                <a:spcPct val="90000"/>
              </a:lnSpc>
              <a:spcBef>
                <a:spcPts val="800"/>
              </a:spcBef>
              <a:spcAft>
                <a:spcPts val="0"/>
              </a:spcAft>
              <a:buClr>
                <a:schemeClr val="dk1"/>
              </a:buClr>
              <a:buSzPts val="1400"/>
              <a:buChar char="•"/>
              <a:defRPr/>
            </a:lvl4pPr>
            <a:lvl5pPr marL="2286000" lvl="4" indent="-317500" algn="l" rtl="0">
              <a:lnSpc>
                <a:spcPct val="90000"/>
              </a:lnSpc>
              <a:spcBef>
                <a:spcPts val="800"/>
              </a:spcBef>
              <a:spcAft>
                <a:spcPts val="0"/>
              </a:spcAft>
              <a:buClr>
                <a:schemeClr val="dk1"/>
              </a:buClr>
              <a:buSzPts val="1400"/>
              <a:buChar char="•"/>
              <a:defRPr/>
            </a:lvl5pPr>
            <a:lvl6pPr marL="2743200" lvl="5" indent="-317500" algn="l" rtl="0">
              <a:lnSpc>
                <a:spcPct val="90000"/>
              </a:lnSpc>
              <a:spcBef>
                <a:spcPts val="800"/>
              </a:spcBef>
              <a:spcAft>
                <a:spcPts val="0"/>
              </a:spcAft>
              <a:buClr>
                <a:srgbClr val="000000"/>
              </a:buClr>
              <a:buSzPts val="1400"/>
              <a:buChar char="•"/>
              <a:defRPr/>
            </a:lvl6pPr>
            <a:lvl7pPr marL="3200400" lvl="6" indent="-317500" algn="l" rtl="0">
              <a:lnSpc>
                <a:spcPct val="90000"/>
              </a:lnSpc>
              <a:spcBef>
                <a:spcPts val="800"/>
              </a:spcBef>
              <a:spcAft>
                <a:spcPts val="0"/>
              </a:spcAft>
              <a:buClr>
                <a:srgbClr val="000000"/>
              </a:buClr>
              <a:buSzPts val="1400"/>
              <a:buChar char="•"/>
              <a:defRPr/>
            </a:lvl7pPr>
            <a:lvl8pPr marL="3657600" lvl="7" indent="-317500" algn="l" rtl="0">
              <a:lnSpc>
                <a:spcPct val="90000"/>
              </a:lnSpc>
              <a:spcBef>
                <a:spcPts val="800"/>
              </a:spcBef>
              <a:spcAft>
                <a:spcPts val="0"/>
              </a:spcAft>
              <a:buClr>
                <a:srgbClr val="000000"/>
              </a:buClr>
              <a:buSzPts val="1400"/>
              <a:buChar char="•"/>
              <a:defRPr/>
            </a:lvl8pPr>
            <a:lvl9pPr marL="4114800" lvl="8" indent="-317500" algn="l" rtl="0">
              <a:lnSpc>
                <a:spcPct val="90000"/>
              </a:lnSpc>
              <a:spcBef>
                <a:spcPts val="800"/>
              </a:spcBef>
              <a:spcAft>
                <a:spcPts val="0"/>
              </a:spcAft>
              <a:buClr>
                <a:srgbClr val="000000"/>
              </a:buClr>
              <a:buSzPts val="1400"/>
              <a:buChar char="•"/>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matchingName="Topic Introduction Two">
  <p:cSld name="Topic Introduction Two">
    <p:bg>
      <p:bgPr>
        <a:blipFill>
          <a:blip r:embed="rId2" cstate="email">
            <a:alphaModFix/>
            <a:extLst>
              <a:ext uri="{28A0092B-C50C-407E-A947-70E740481C1C}">
                <a14:useLocalDpi xmlns:a14="http://schemas.microsoft.com/office/drawing/2010/main"/>
              </a:ext>
            </a:extLst>
          </a:blip>
          <a:stretch>
            <a:fillRect/>
          </a:stretch>
        </a:blipFill>
        <a:effectLst/>
      </p:bgPr>
    </p:bg>
    <p:spTree>
      <p:nvGrpSpPr>
        <p:cNvPr id="1" name="Shape 65"/>
        <p:cNvGrpSpPr/>
        <p:nvPr/>
      </p:nvGrpSpPr>
      <p:grpSpPr>
        <a:xfrm>
          <a:off x="0" y="0"/>
          <a:ext cx="0" cy="0"/>
          <a:chOff x="0" y="0"/>
          <a:chExt cx="0" cy="0"/>
        </a:xfrm>
      </p:grpSpPr>
      <p:sp>
        <p:nvSpPr>
          <p:cNvPr id="66" name="Google Shape;66;p17"/>
          <p:cNvSpPr txBox="1">
            <a:spLocks noGrp="1"/>
          </p:cNvSpPr>
          <p:nvPr>
            <p:ph type="subTitle" idx="1"/>
          </p:nvPr>
        </p:nvSpPr>
        <p:spPr>
          <a:xfrm>
            <a:off x="57151" y="2057400"/>
            <a:ext cx="3257700" cy="595500"/>
          </a:xfrm>
          <a:prstGeom prst="rect">
            <a:avLst/>
          </a:prstGeom>
          <a:noFill/>
          <a:ln>
            <a:noFill/>
          </a:ln>
        </p:spPr>
        <p:txBody>
          <a:bodyPr spcFirstLastPara="1" wrap="square" lIns="34275" tIns="34275" rIns="34275" bIns="34275" anchor="t" anchorCtr="0">
            <a:normAutofit/>
          </a:bodyPr>
          <a:lstStyle>
            <a:lvl1pPr lvl="0" algn="ctr" rtl="0">
              <a:lnSpc>
                <a:spcPct val="90000"/>
              </a:lnSpc>
              <a:spcBef>
                <a:spcPts val="800"/>
              </a:spcBef>
              <a:spcAft>
                <a:spcPts val="0"/>
              </a:spcAft>
              <a:buClr>
                <a:schemeClr val="dk2"/>
              </a:buClr>
              <a:buSzPts val="2700"/>
              <a:buNone/>
              <a:defRPr sz="2700" b="0">
                <a:solidFill>
                  <a:schemeClr val="dk2"/>
                </a:solidFill>
                <a:latin typeface="Montserrat Black"/>
                <a:ea typeface="Montserrat Black"/>
                <a:cs typeface="Montserrat Black"/>
                <a:sym typeface="Montserrat Black"/>
              </a:defRPr>
            </a:lvl1pPr>
            <a:lvl2pPr lvl="1" algn="l" rtl="0">
              <a:lnSpc>
                <a:spcPct val="90000"/>
              </a:lnSpc>
              <a:spcBef>
                <a:spcPts val="800"/>
              </a:spcBef>
              <a:spcAft>
                <a:spcPts val="0"/>
              </a:spcAft>
              <a:buClr>
                <a:schemeClr val="dk1"/>
              </a:buClr>
              <a:buSzPts val="1400"/>
              <a:buChar char="•"/>
              <a:defRPr/>
            </a:lvl2pPr>
            <a:lvl3pPr lvl="2" algn="l" rtl="0">
              <a:lnSpc>
                <a:spcPct val="90000"/>
              </a:lnSpc>
              <a:spcBef>
                <a:spcPts val="800"/>
              </a:spcBef>
              <a:spcAft>
                <a:spcPts val="0"/>
              </a:spcAft>
              <a:buClr>
                <a:schemeClr val="dk1"/>
              </a:buClr>
              <a:buSzPts val="1400"/>
              <a:buChar char="•"/>
              <a:defRPr/>
            </a:lvl3pPr>
            <a:lvl4pPr lvl="3" algn="l" rtl="0">
              <a:lnSpc>
                <a:spcPct val="90000"/>
              </a:lnSpc>
              <a:spcBef>
                <a:spcPts val="800"/>
              </a:spcBef>
              <a:spcAft>
                <a:spcPts val="0"/>
              </a:spcAft>
              <a:buClr>
                <a:schemeClr val="dk1"/>
              </a:buClr>
              <a:buSzPts val="1400"/>
              <a:buChar char="•"/>
              <a:defRPr/>
            </a:lvl4pPr>
            <a:lvl5pPr lvl="4" algn="l" rtl="0">
              <a:lnSpc>
                <a:spcPct val="90000"/>
              </a:lnSpc>
              <a:spcBef>
                <a:spcPts val="800"/>
              </a:spcBef>
              <a:spcAft>
                <a:spcPts val="0"/>
              </a:spcAft>
              <a:buClr>
                <a:schemeClr val="dk1"/>
              </a:buClr>
              <a:buSzPts val="1400"/>
              <a:buChar char="•"/>
              <a:defRPr/>
            </a:lvl5pPr>
            <a:lvl6pPr lvl="5" algn="l" rtl="0">
              <a:lnSpc>
                <a:spcPct val="90000"/>
              </a:lnSpc>
              <a:spcBef>
                <a:spcPts val="800"/>
              </a:spcBef>
              <a:spcAft>
                <a:spcPts val="0"/>
              </a:spcAft>
              <a:buClr>
                <a:srgbClr val="000000"/>
              </a:buClr>
              <a:buSzPts val="1400"/>
              <a:buChar char="•"/>
              <a:defRPr/>
            </a:lvl6pPr>
            <a:lvl7pPr lvl="6" algn="l" rtl="0">
              <a:lnSpc>
                <a:spcPct val="90000"/>
              </a:lnSpc>
              <a:spcBef>
                <a:spcPts val="800"/>
              </a:spcBef>
              <a:spcAft>
                <a:spcPts val="0"/>
              </a:spcAft>
              <a:buClr>
                <a:srgbClr val="000000"/>
              </a:buClr>
              <a:buSzPts val="1400"/>
              <a:buChar char="•"/>
              <a:defRPr/>
            </a:lvl7pPr>
            <a:lvl8pPr lvl="7" algn="l" rtl="0">
              <a:lnSpc>
                <a:spcPct val="90000"/>
              </a:lnSpc>
              <a:spcBef>
                <a:spcPts val="800"/>
              </a:spcBef>
              <a:spcAft>
                <a:spcPts val="0"/>
              </a:spcAft>
              <a:buClr>
                <a:srgbClr val="000000"/>
              </a:buClr>
              <a:buSzPts val="1400"/>
              <a:buChar char="•"/>
              <a:defRPr/>
            </a:lvl8pPr>
            <a:lvl9pPr lvl="8" algn="l" rtl="0">
              <a:lnSpc>
                <a:spcPct val="90000"/>
              </a:lnSpc>
              <a:spcBef>
                <a:spcPts val="800"/>
              </a:spcBef>
              <a:spcAft>
                <a:spcPts val="0"/>
              </a:spcAft>
              <a:buClr>
                <a:srgbClr val="000000"/>
              </a:buClr>
              <a:buSzPts val="1400"/>
              <a:buChar char="•"/>
              <a:defRPr/>
            </a:lvl9pPr>
          </a:lstStyle>
          <a:p>
            <a:endParaRPr/>
          </a:p>
        </p:txBody>
      </p:sp>
      <p:sp>
        <p:nvSpPr>
          <p:cNvPr id="67" name="Google Shape;67;p17"/>
          <p:cNvSpPr txBox="1">
            <a:spLocks noGrp="1"/>
          </p:cNvSpPr>
          <p:nvPr>
            <p:ph type="body" idx="2"/>
          </p:nvPr>
        </p:nvSpPr>
        <p:spPr>
          <a:xfrm>
            <a:off x="50007" y="2457450"/>
            <a:ext cx="3257700" cy="662100"/>
          </a:xfrm>
          <a:prstGeom prst="rect">
            <a:avLst/>
          </a:prstGeom>
          <a:noFill/>
          <a:ln>
            <a:noFill/>
          </a:ln>
        </p:spPr>
        <p:txBody>
          <a:bodyPr spcFirstLastPara="1" wrap="square" lIns="34275" tIns="34275" rIns="34275" bIns="34275" anchor="t" anchorCtr="0">
            <a:normAutofit/>
          </a:bodyPr>
          <a:lstStyle>
            <a:lvl1pPr marL="457200" lvl="0" indent="-228600" algn="ctr" rtl="0">
              <a:lnSpc>
                <a:spcPct val="90000"/>
              </a:lnSpc>
              <a:spcBef>
                <a:spcPts val="800"/>
              </a:spcBef>
              <a:spcAft>
                <a:spcPts val="0"/>
              </a:spcAft>
              <a:buClr>
                <a:schemeClr val="dk2"/>
              </a:buClr>
              <a:buSzPts val="2700"/>
              <a:buNone/>
              <a:defRPr sz="2700" b="0">
                <a:solidFill>
                  <a:schemeClr val="dk2"/>
                </a:solidFill>
              </a:defRPr>
            </a:lvl1pPr>
            <a:lvl2pPr marL="914400" lvl="1" indent="-317500" algn="l" rtl="0">
              <a:lnSpc>
                <a:spcPct val="90000"/>
              </a:lnSpc>
              <a:spcBef>
                <a:spcPts val="800"/>
              </a:spcBef>
              <a:spcAft>
                <a:spcPts val="0"/>
              </a:spcAft>
              <a:buClr>
                <a:schemeClr val="dk1"/>
              </a:buClr>
              <a:buSzPts val="1400"/>
              <a:buChar char="•"/>
              <a:defRPr/>
            </a:lvl2pPr>
            <a:lvl3pPr marL="1371600" lvl="2" indent="-317500" algn="l" rtl="0">
              <a:lnSpc>
                <a:spcPct val="90000"/>
              </a:lnSpc>
              <a:spcBef>
                <a:spcPts val="800"/>
              </a:spcBef>
              <a:spcAft>
                <a:spcPts val="0"/>
              </a:spcAft>
              <a:buClr>
                <a:schemeClr val="dk1"/>
              </a:buClr>
              <a:buSzPts val="1400"/>
              <a:buChar char="•"/>
              <a:defRPr/>
            </a:lvl3pPr>
            <a:lvl4pPr marL="1828800" lvl="3" indent="-317500" algn="l" rtl="0">
              <a:lnSpc>
                <a:spcPct val="90000"/>
              </a:lnSpc>
              <a:spcBef>
                <a:spcPts val="800"/>
              </a:spcBef>
              <a:spcAft>
                <a:spcPts val="0"/>
              </a:spcAft>
              <a:buClr>
                <a:schemeClr val="dk1"/>
              </a:buClr>
              <a:buSzPts val="1400"/>
              <a:buChar char="•"/>
              <a:defRPr/>
            </a:lvl4pPr>
            <a:lvl5pPr marL="2286000" lvl="4" indent="-317500" algn="l" rtl="0">
              <a:lnSpc>
                <a:spcPct val="90000"/>
              </a:lnSpc>
              <a:spcBef>
                <a:spcPts val="800"/>
              </a:spcBef>
              <a:spcAft>
                <a:spcPts val="0"/>
              </a:spcAft>
              <a:buClr>
                <a:schemeClr val="dk1"/>
              </a:buClr>
              <a:buSzPts val="1400"/>
              <a:buChar char="•"/>
              <a:defRPr/>
            </a:lvl5pPr>
            <a:lvl6pPr marL="2743200" lvl="5" indent="-317500" algn="l" rtl="0">
              <a:lnSpc>
                <a:spcPct val="90000"/>
              </a:lnSpc>
              <a:spcBef>
                <a:spcPts val="800"/>
              </a:spcBef>
              <a:spcAft>
                <a:spcPts val="0"/>
              </a:spcAft>
              <a:buClr>
                <a:srgbClr val="000000"/>
              </a:buClr>
              <a:buSzPts val="1400"/>
              <a:buChar char="•"/>
              <a:defRPr/>
            </a:lvl6pPr>
            <a:lvl7pPr marL="3200400" lvl="6" indent="-317500" algn="l" rtl="0">
              <a:lnSpc>
                <a:spcPct val="90000"/>
              </a:lnSpc>
              <a:spcBef>
                <a:spcPts val="800"/>
              </a:spcBef>
              <a:spcAft>
                <a:spcPts val="0"/>
              </a:spcAft>
              <a:buClr>
                <a:srgbClr val="000000"/>
              </a:buClr>
              <a:buSzPts val="1400"/>
              <a:buChar char="•"/>
              <a:defRPr/>
            </a:lvl7pPr>
            <a:lvl8pPr marL="3657600" lvl="7" indent="-317500" algn="l" rtl="0">
              <a:lnSpc>
                <a:spcPct val="90000"/>
              </a:lnSpc>
              <a:spcBef>
                <a:spcPts val="800"/>
              </a:spcBef>
              <a:spcAft>
                <a:spcPts val="0"/>
              </a:spcAft>
              <a:buClr>
                <a:srgbClr val="000000"/>
              </a:buClr>
              <a:buSzPts val="1400"/>
              <a:buChar char="•"/>
              <a:defRPr/>
            </a:lvl8pPr>
            <a:lvl9pPr marL="4114800" lvl="8" indent="-317500" algn="l" rtl="0">
              <a:lnSpc>
                <a:spcPct val="90000"/>
              </a:lnSpc>
              <a:spcBef>
                <a:spcPts val="800"/>
              </a:spcBef>
              <a:spcAft>
                <a:spcPts val="0"/>
              </a:spcAft>
              <a:buClr>
                <a:srgbClr val="000000"/>
              </a:buClr>
              <a:buSzPts val="1400"/>
              <a:buChar char="•"/>
              <a:defRPr/>
            </a:lvl9pPr>
          </a:lstStyle>
          <a:p>
            <a:endParaRPr/>
          </a:p>
        </p:txBody>
      </p:sp>
      <p:sp>
        <p:nvSpPr>
          <p:cNvPr id="68" name="Google Shape;68;p17"/>
          <p:cNvSpPr txBox="1">
            <a:spLocks noGrp="1"/>
          </p:cNvSpPr>
          <p:nvPr>
            <p:ph type="body" idx="3"/>
          </p:nvPr>
        </p:nvSpPr>
        <p:spPr>
          <a:xfrm>
            <a:off x="3543300" y="1057275"/>
            <a:ext cx="5429100" cy="3029100"/>
          </a:xfrm>
          <a:prstGeom prst="rect">
            <a:avLst/>
          </a:prstGeom>
          <a:noFill/>
          <a:ln>
            <a:noFill/>
          </a:ln>
        </p:spPr>
        <p:txBody>
          <a:bodyPr spcFirstLastPara="1" wrap="square" lIns="34275" tIns="34275" rIns="34275" bIns="34275" anchor="ctr" anchorCtr="0">
            <a:normAutofit/>
          </a:bodyPr>
          <a:lstStyle>
            <a:lvl1pPr marL="457200" lvl="0" indent="-342900" algn="l" rtl="0">
              <a:lnSpc>
                <a:spcPct val="90000"/>
              </a:lnSpc>
              <a:spcBef>
                <a:spcPts val="800"/>
              </a:spcBef>
              <a:spcAft>
                <a:spcPts val="0"/>
              </a:spcAft>
              <a:buClr>
                <a:schemeClr val="lt2"/>
              </a:buClr>
              <a:buSzPts val="1800"/>
              <a:buChar char="•"/>
              <a:defRPr>
                <a:solidFill>
                  <a:schemeClr val="lt2"/>
                </a:solidFill>
              </a:defRPr>
            </a:lvl1pPr>
            <a:lvl2pPr marL="914400" lvl="1" indent="-323850" algn="l" rtl="0">
              <a:lnSpc>
                <a:spcPct val="90000"/>
              </a:lnSpc>
              <a:spcBef>
                <a:spcPts val="800"/>
              </a:spcBef>
              <a:spcAft>
                <a:spcPts val="0"/>
              </a:spcAft>
              <a:buClr>
                <a:schemeClr val="lt2"/>
              </a:buClr>
              <a:buSzPts val="1500"/>
              <a:buChar char="•"/>
              <a:defRPr>
                <a:solidFill>
                  <a:schemeClr val="lt2"/>
                </a:solidFill>
              </a:defRPr>
            </a:lvl2pPr>
            <a:lvl3pPr marL="1371600" lvl="2" indent="-317500" algn="l" rtl="0">
              <a:lnSpc>
                <a:spcPct val="90000"/>
              </a:lnSpc>
              <a:spcBef>
                <a:spcPts val="800"/>
              </a:spcBef>
              <a:spcAft>
                <a:spcPts val="0"/>
              </a:spcAft>
              <a:buClr>
                <a:schemeClr val="lt2"/>
              </a:buClr>
              <a:buSzPts val="1400"/>
              <a:buChar char="•"/>
              <a:defRPr>
                <a:solidFill>
                  <a:schemeClr val="lt2"/>
                </a:solidFill>
              </a:defRPr>
            </a:lvl3pPr>
            <a:lvl4pPr marL="1828800" lvl="3" indent="-317500" algn="l" rtl="0">
              <a:lnSpc>
                <a:spcPct val="90000"/>
              </a:lnSpc>
              <a:spcBef>
                <a:spcPts val="800"/>
              </a:spcBef>
              <a:spcAft>
                <a:spcPts val="0"/>
              </a:spcAft>
              <a:buClr>
                <a:schemeClr val="lt2"/>
              </a:buClr>
              <a:buSzPts val="1400"/>
              <a:buChar char="•"/>
              <a:defRPr>
                <a:solidFill>
                  <a:schemeClr val="lt2"/>
                </a:solidFill>
              </a:defRPr>
            </a:lvl4pPr>
            <a:lvl5pPr marL="2286000" lvl="4" indent="-317500" algn="l" rtl="0">
              <a:lnSpc>
                <a:spcPct val="90000"/>
              </a:lnSpc>
              <a:spcBef>
                <a:spcPts val="800"/>
              </a:spcBef>
              <a:spcAft>
                <a:spcPts val="0"/>
              </a:spcAft>
              <a:buClr>
                <a:schemeClr val="lt2"/>
              </a:buClr>
              <a:buSzPts val="1400"/>
              <a:buChar char="•"/>
              <a:defRPr>
                <a:solidFill>
                  <a:schemeClr val="lt2"/>
                </a:solidFill>
              </a:defRPr>
            </a:lvl5pPr>
            <a:lvl6pPr marL="2743200" lvl="5" indent="-317500" algn="l" rtl="0">
              <a:lnSpc>
                <a:spcPct val="90000"/>
              </a:lnSpc>
              <a:spcBef>
                <a:spcPts val="800"/>
              </a:spcBef>
              <a:spcAft>
                <a:spcPts val="0"/>
              </a:spcAft>
              <a:buClr>
                <a:srgbClr val="000000"/>
              </a:buClr>
              <a:buSzPts val="1400"/>
              <a:buChar char="•"/>
              <a:defRPr/>
            </a:lvl6pPr>
            <a:lvl7pPr marL="3200400" lvl="6" indent="-317500" algn="l" rtl="0">
              <a:lnSpc>
                <a:spcPct val="90000"/>
              </a:lnSpc>
              <a:spcBef>
                <a:spcPts val="800"/>
              </a:spcBef>
              <a:spcAft>
                <a:spcPts val="0"/>
              </a:spcAft>
              <a:buClr>
                <a:srgbClr val="000000"/>
              </a:buClr>
              <a:buSzPts val="1400"/>
              <a:buChar char="•"/>
              <a:defRPr/>
            </a:lvl7pPr>
            <a:lvl8pPr marL="3657600" lvl="7" indent="-317500" algn="l" rtl="0">
              <a:lnSpc>
                <a:spcPct val="90000"/>
              </a:lnSpc>
              <a:spcBef>
                <a:spcPts val="800"/>
              </a:spcBef>
              <a:spcAft>
                <a:spcPts val="0"/>
              </a:spcAft>
              <a:buClr>
                <a:srgbClr val="000000"/>
              </a:buClr>
              <a:buSzPts val="1400"/>
              <a:buChar char="•"/>
              <a:defRPr/>
            </a:lvl8pPr>
            <a:lvl9pPr marL="4114800" lvl="8" indent="-317500" algn="l" rtl="0">
              <a:lnSpc>
                <a:spcPct val="90000"/>
              </a:lnSpc>
              <a:spcBef>
                <a:spcPts val="800"/>
              </a:spcBef>
              <a:spcAft>
                <a:spcPts val="0"/>
              </a:spcAft>
              <a:buClr>
                <a:srgbClr val="000000"/>
              </a:buClr>
              <a:buSzPts val="1400"/>
              <a:buChar char="•"/>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matchingName="2_Topic Introduction Two">
  <p:cSld name="2_Topic Introduction Two">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69"/>
        <p:cNvGrpSpPr/>
        <p:nvPr/>
      </p:nvGrpSpPr>
      <p:grpSpPr>
        <a:xfrm>
          <a:off x="0" y="0"/>
          <a:ext cx="0" cy="0"/>
          <a:chOff x="0" y="0"/>
          <a:chExt cx="0" cy="0"/>
        </a:xfrm>
      </p:grpSpPr>
      <p:sp>
        <p:nvSpPr>
          <p:cNvPr id="70" name="Google Shape;70;p18"/>
          <p:cNvSpPr txBox="1">
            <a:spLocks noGrp="1"/>
          </p:cNvSpPr>
          <p:nvPr>
            <p:ph type="body" idx="1"/>
          </p:nvPr>
        </p:nvSpPr>
        <p:spPr>
          <a:xfrm>
            <a:off x="171450" y="1085850"/>
            <a:ext cx="4629300" cy="423900"/>
          </a:xfrm>
          <a:prstGeom prst="rect">
            <a:avLst/>
          </a:prstGeom>
          <a:noFill/>
          <a:ln>
            <a:noFill/>
          </a:ln>
        </p:spPr>
        <p:txBody>
          <a:bodyPr spcFirstLastPara="1" wrap="square" lIns="34275" tIns="34275" rIns="34275" bIns="34275" anchor="t" anchorCtr="0">
            <a:noAutofit/>
          </a:bodyPr>
          <a:lstStyle>
            <a:lvl1pPr marL="457200" lvl="0" indent="-228600" algn="ctr" rtl="0">
              <a:lnSpc>
                <a:spcPct val="90000"/>
              </a:lnSpc>
              <a:spcBef>
                <a:spcPts val="800"/>
              </a:spcBef>
              <a:spcAft>
                <a:spcPts val="0"/>
              </a:spcAft>
              <a:buClr>
                <a:schemeClr val="lt2"/>
              </a:buClr>
              <a:buSzPts val="2700"/>
              <a:buNone/>
              <a:defRPr sz="2700" b="0">
                <a:solidFill>
                  <a:schemeClr val="lt2"/>
                </a:solidFill>
              </a:defRPr>
            </a:lvl1pPr>
            <a:lvl2pPr marL="914400" lvl="1" indent="-317500" algn="l" rtl="0">
              <a:lnSpc>
                <a:spcPct val="90000"/>
              </a:lnSpc>
              <a:spcBef>
                <a:spcPts val="800"/>
              </a:spcBef>
              <a:spcAft>
                <a:spcPts val="0"/>
              </a:spcAft>
              <a:buClr>
                <a:schemeClr val="dk1"/>
              </a:buClr>
              <a:buSzPts val="1400"/>
              <a:buChar char="•"/>
              <a:defRPr/>
            </a:lvl2pPr>
            <a:lvl3pPr marL="1371600" lvl="2" indent="-317500" algn="l" rtl="0">
              <a:lnSpc>
                <a:spcPct val="90000"/>
              </a:lnSpc>
              <a:spcBef>
                <a:spcPts val="800"/>
              </a:spcBef>
              <a:spcAft>
                <a:spcPts val="0"/>
              </a:spcAft>
              <a:buClr>
                <a:schemeClr val="dk1"/>
              </a:buClr>
              <a:buSzPts val="1400"/>
              <a:buChar char="•"/>
              <a:defRPr/>
            </a:lvl3pPr>
            <a:lvl4pPr marL="1828800" lvl="3" indent="-317500" algn="l" rtl="0">
              <a:lnSpc>
                <a:spcPct val="90000"/>
              </a:lnSpc>
              <a:spcBef>
                <a:spcPts val="800"/>
              </a:spcBef>
              <a:spcAft>
                <a:spcPts val="0"/>
              </a:spcAft>
              <a:buClr>
                <a:schemeClr val="dk1"/>
              </a:buClr>
              <a:buSzPts val="1400"/>
              <a:buChar char="•"/>
              <a:defRPr/>
            </a:lvl4pPr>
            <a:lvl5pPr marL="2286000" lvl="4" indent="-317500" algn="l" rtl="0">
              <a:lnSpc>
                <a:spcPct val="90000"/>
              </a:lnSpc>
              <a:spcBef>
                <a:spcPts val="800"/>
              </a:spcBef>
              <a:spcAft>
                <a:spcPts val="0"/>
              </a:spcAft>
              <a:buClr>
                <a:schemeClr val="dk1"/>
              </a:buClr>
              <a:buSzPts val="1400"/>
              <a:buChar char="•"/>
              <a:defRPr/>
            </a:lvl5pPr>
            <a:lvl6pPr marL="2743200" lvl="5" indent="-317500" algn="l" rtl="0">
              <a:lnSpc>
                <a:spcPct val="90000"/>
              </a:lnSpc>
              <a:spcBef>
                <a:spcPts val="800"/>
              </a:spcBef>
              <a:spcAft>
                <a:spcPts val="0"/>
              </a:spcAft>
              <a:buClr>
                <a:srgbClr val="000000"/>
              </a:buClr>
              <a:buSzPts val="1400"/>
              <a:buChar char="•"/>
              <a:defRPr/>
            </a:lvl6pPr>
            <a:lvl7pPr marL="3200400" lvl="6" indent="-317500" algn="l" rtl="0">
              <a:lnSpc>
                <a:spcPct val="90000"/>
              </a:lnSpc>
              <a:spcBef>
                <a:spcPts val="800"/>
              </a:spcBef>
              <a:spcAft>
                <a:spcPts val="0"/>
              </a:spcAft>
              <a:buClr>
                <a:srgbClr val="000000"/>
              </a:buClr>
              <a:buSzPts val="1400"/>
              <a:buChar char="•"/>
              <a:defRPr/>
            </a:lvl7pPr>
            <a:lvl8pPr marL="3657600" lvl="7" indent="-317500" algn="l" rtl="0">
              <a:lnSpc>
                <a:spcPct val="90000"/>
              </a:lnSpc>
              <a:spcBef>
                <a:spcPts val="800"/>
              </a:spcBef>
              <a:spcAft>
                <a:spcPts val="0"/>
              </a:spcAft>
              <a:buClr>
                <a:srgbClr val="000000"/>
              </a:buClr>
              <a:buSzPts val="1400"/>
              <a:buChar char="•"/>
              <a:defRPr/>
            </a:lvl8pPr>
            <a:lvl9pPr marL="4114800" lvl="8" indent="-317500" algn="l" rtl="0">
              <a:lnSpc>
                <a:spcPct val="90000"/>
              </a:lnSpc>
              <a:spcBef>
                <a:spcPts val="800"/>
              </a:spcBef>
              <a:spcAft>
                <a:spcPts val="0"/>
              </a:spcAft>
              <a:buClr>
                <a:srgbClr val="000000"/>
              </a:buClr>
              <a:buSzPts val="1400"/>
              <a:buChar char="•"/>
              <a:defRPr/>
            </a:lvl9pPr>
          </a:lstStyle>
          <a:p>
            <a:endParaRPr/>
          </a:p>
        </p:txBody>
      </p:sp>
      <p:sp>
        <p:nvSpPr>
          <p:cNvPr id="71" name="Google Shape;71;p18"/>
          <p:cNvSpPr txBox="1">
            <a:spLocks noGrp="1"/>
          </p:cNvSpPr>
          <p:nvPr>
            <p:ph type="body" idx="2"/>
          </p:nvPr>
        </p:nvSpPr>
        <p:spPr>
          <a:xfrm>
            <a:off x="171449" y="1543050"/>
            <a:ext cx="4629300" cy="3257700"/>
          </a:xfrm>
          <a:prstGeom prst="rect">
            <a:avLst/>
          </a:prstGeom>
          <a:noFill/>
          <a:ln>
            <a:noFill/>
          </a:ln>
        </p:spPr>
        <p:txBody>
          <a:bodyPr spcFirstLastPara="1" wrap="square" lIns="34275" tIns="34275" rIns="34275" bIns="34275" anchor="ctr" anchorCtr="0">
            <a:noAutofit/>
          </a:bodyPr>
          <a:lstStyle>
            <a:lvl1pPr marL="457200" lvl="0" indent="-228600" algn="l" rtl="0">
              <a:lnSpc>
                <a:spcPct val="150000"/>
              </a:lnSpc>
              <a:spcBef>
                <a:spcPts val="800"/>
              </a:spcBef>
              <a:spcAft>
                <a:spcPts val="0"/>
              </a:spcAft>
              <a:buClr>
                <a:schemeClr val="accent5"/>
              </a:buClr>
              <a:buSzPts val="1400"/>
              <a:buFont typeface="Courier New"/>
              <a:buNone/>
              <a:defRPr sz="1400" b="0">
                <a:solidFill>
                  <a:schemeClr val="accent5"/>
                </a:solidFill>
              </a:defRPr>
            </a:lvl1pPr>
            <a:lvl2pPr marL="914400" lvl="1" indent="-342900" algn="l" rtl="0">
              <a:lnSpc>
                <a:spcPct val="150000"/>
              </a:lnSpc>
              <a:spcBef>
                <a:spcPts val="800"/>
              </a:spcBef>
              <a:spcAft>
                <a:spcPts val="0"/>
              </a:spcAft>
              <a:buClr>
                <a:schemeClr val="accent5"/>
              </a:buClr>
              <a:buSzPts val="1800"/>
              <a:buFont typeface="Courier New"/>
              <a:buChar char="o"/>
              <a:defRPr sz="1800" b="0">
                <a:solidFill>
                  <a:schemeClr val="accent5"/>
                </a:solidFill>
              </a:defRPr>
            </a:lvl2pPr>
            <a:lvl3pPr marL="1371600" lvl="2" indent="-228600" algn="l" rtl="0">
              <a:lnSpc>
                <a:spcPct val="90000"/>
              </a:lnSpc>
              <a:spcBef>
                <a:spcPts val="800"/>
              </a:spcBef>
              <a:spcAft>
                <a:spcPts val="0"/>
              </a:spcAft>
              <a:buClr>
                <a:schemeClr val="dk1"/>
              </a:buClr>
              <a:buSzPts val="1200"/>
              <a:buFont typeface="Montserrat Light"/>
              <a:buNone/>
              <a:defRPr sz="1200"/>
            </a:lvl3pPr>
            <a:lvl4pPr marL="1828800" lvl="3" indent="-228600" algn="l" rtl="0">
              <a:lnSpc>
                <a:spcPct val="90000"/>
              </a:lnSpc>
              <a:spcBef>
                <a:spcPts val="800"/>
              </a:spcBef>
              <a:spcAft>
                <a:spcPts val="0"/>
              </a:spcAft>
              <a:buClr>
                <a:schemeClr val="dk1"/>
              </a:buClr>
              <a:buSzPts val="1200"/>
              <a:buFont typeface="Montserrat Light"/>
              <a:buNone/>
              <a:defRPr sz="1200"/>
            </a:lvl4pPr>
            <a:lvl5pPr marL="2286000" lvl="4" indent="-228600" algn="l" rtl="0">
              <a:lnSpc>
                <a:spcPct val="90000"/>
              </a:lnSpc>
              <a:spcBef>
                <a:spcPts val="800"/>
              </a:spcBef>
              <a:spcAft>
                <a:spcPts val="0"/>
              </a:spcAft>
              <a:buClr>
                <a:schemeClr val="dk1"/>
              </a:buClr>
              <a:buSzPts val="1200"/>
              <a:buFont typeface="Montserrat Light"/>
              <a:buNone/>
              <a:defRPr sz="1200"/>
            </a:lvl5pPr>
            <a:lvl6pPr marL="2743200" lvl="5" indent="-317500" algn="l" rtl="0">
              <a:lnSpc>
                <a:spcPct val="90000"/>
              </a:lnSpc>
              <a:spcBef>
                <a:spcPts val="800"/>
              </a:spcBef>
              <a:spcAft>
                <a:spcPts val="0"/>
              </a:spcAft>
              <a:buClr>
                <a:srgbClr val="000000"/>
              </a:buClr>
              <a:buSzPts val="1400"/>
              <a:buChar char="•"/>
              <a:defRPr/>
            </a:lvl6pPr>
            <a:lvl7pPr marL="3200400" lvl="6" indent="-317500" algn="l" rtl="0">
              <a:lnSpc>
                <a:spcPct val="90000"/>
              </a:lnSpc>
              <a:spcBef>
                <a:spcPts val="800"/>
              </a:spcBef>
              <a:spcAft>
                <a:spcPts val="0"/>
              </a:spcAft>
              <a:buClr>
                <a:srgbClr val="000000"/>
              </a:buClr>
              <a:buSzPts val="1400"/>
              <a:buChar char="•"/>
              <a:defRPr/>
            </a:lvl7pPr>
            <a:lvl8pPr marL="3657600" lvl="7" indent="-317500" algn="l" rtl="0">
              <a:lnSpc>
                <a:spcPct val="90000"/>
              </a:lnSpc>
              <a:spcBef>
                <a:spcPts val="800"/>
              </a:spcBef>
              <a:spcAft>
                <a:spcPts val="0"/>
              </a:spcAft>
              <a:buClr>
                <a:srgbClr val="000000"/>
              </a:buClr>
              <a:buSzPts val="1400"/>
              <a:buChar char="•"/>
              <a:defRPr/>
            </a:lvl8pPr>
            <a:lvl9pPr marL="4114800" lvl="8" indent="-317500" algn="l" rtl="0">
              <a:lnSpc>
                <a:spcPct val="90000"/>
              </a:lnSpc>
              <a:spcBef>
                <a:spcPts val="800"/>
              </a:spcBef>
              <a:spcAft>
                <a:spcPts val="0"/>
              </a:spcAft>
              <a:buClr>
                <a:srgbClr val="000000"/>
              </a:buClr>
              <a:buSzPts val="1400"/>
              <a:buChar char="•"/>
              <a:defRPr/>
            </a:lvl9pPr>
          </a:lstStyle>
          <a:p>
            <a:endParaRPr/>
          </a:p>
        </p:txBody>
      </p:sp>
      <p:sp>
        <p:nvSpPr>
          <p:cNvPr id="72" name="Google Shape;72;p18"/>
          <p:cNvSpPr txBox="1">
            <a:spLocks noGrp="1"/>
          </p:cNvSpPr>
          <p:nvPr>
            <p:ph type="body" idx="3"/>
          </p:nvPr>
        </p:nvSpPr>
        <p:spPr>
          <a:xfrm>
            <a:off x="171450" y="661988"/>
            <a:ext cx="4629300" cy="595500"/>
          </a:xfrm>
          <a:prstGeom prst="rect">
            <a:avLst/>
          </a:prstGeom>
          <a:noFill/>
          <a:ln>
            <a:noFill/>
          </a:ln>
        </p:spPr>
        <p:txBody>
          <a:bodyPr spcFirstLastPara="1" wrap="square" lIns="34275" tIns="34275" rIns="34275" bIns="34275" anchor="ctr" anchorCtr="0">
            <a:normAutofit/>
          </a:bodyPr>
          <a:lstStyle>
            <a:lvl1pPr marL="457200" lvl="0" indent="-228600" algn="ctr" rtl="0">
              <a:lnSpc>
                <a:spcPct val="90000"/>
              </a:lnSpc>
              <a:spcBef>
                <a:spcPts val="800"/>
              </a:spcBef>
              <a:spcAft>
                <a:spcPts val="0"/>
              </a:spcAft>
              <a:buClr>
                <a:schemeClr val="dk1"/>
              </a:buClr>
              <a:buSzPts val="2700"/>
              <a:buNone/>
              <a:defRPr sz="2700">
                <a:latin typeface="Montserrat Black"/>
                <a:ea typeface="Montserrat Black"/>
                <a:cs typeface="Montserrat Black"/>
                <a:sym typeface="Montserrat Black"/>
              </a:defRPr>
            </a:lvl1pPr>
            <a:lvl2pPr marL="914400" lvl="1" indent="-317500" algn="l" rtl="0">
              <a:lnSpc>
                <a:spcPct val="90000"/>
              </a:lnSpc>
              <a:spcBef>
                <a:spcPts val="800"/>
              </a:spcBef>
              <a:spcAft>
                <a:spcPts val="0"/>
              </a:spcAft>
              <a:buClr>
                <a:schemeClr val="dk1"/>
              </a:buClr>
              <a:buSzPts val="1400"/>
              <a:buChar char="•"/>
              <a:defRPr/>
            </a:lvl2pPr>
            <a:lvl3pPr marL="1371600" lvl="2" indent="-317500" algn="l" rtl="0">
              <a:lnSpc>
                <a:spcPct val="90000"/>
              </a:lnSpc>
              <a:spcBef>
                <a:spcPts val="800"/>
              </a:spcBef>
              <a:spcAft>
                <a:spcPts val="0"/>
              </a:spcAft>
              <a:buClr>
                <a:schemeClr val="dk1"/>
              </a:buClr>
              <a:buSzPts val="1400"/>
              <a:buChar char="•"/>
              <a:defRPr/>
            </a:lvl3pPr>
            <a:lvl4pPr marL="1828800" lvl="3" indent="-317500" algn="l" rtl="0">
              <a:lnSpc>
                <a:spcPct val="90000"/>
              </a:lnSpc>
              <a:spcBef>
                <a:spcPts val="800"/>
              </a:spcBef>
              <a:spcAft>
                <a:spcPts val="0"/>
              </a:spcAft>
              <a:buClr>
                <a:schemeClr val="dk1"/>
              </a:buClr>
              <a:buSzPts val="1400"/>
              <a:buChar char="•"/>
              <a:defRPr/>
            </a:lvl4pPr>
            <a:lvl5pPr marL="2286000" lvl="4" indent="-317500" algn="l" rtl="0">
              <a:lnSpc>
                <a:spcPct val="90000"/>
              </a:lnSpc>
              <a:spcBef>
                <a:spcPts val="800"/>
              </a:spcBef>
              <a:spcAft>
                <a:spcPts val="0"/>
              </a:spcAft>
              <a:buClr>
                <a:schemeClr val="dk1"/>
              </a:buClr>
              <a:buSzPts val="1400"/>
              <a:buChar char="•"/>
              <a:defRPr/>
            </a:lvl5pPr>
            <a:lvl6pPr marL="2743200" lvl="5" indent="-317500" algn="l" rtl="0">
              <a:lnSpc>
                <a:spcPct val="90000"/>
              </a:lnSpc>
              <a:spcBef>
                <a:spcPts val="800"/>
              </a:spcBef>
              <a:spcAft>
                <a:spcPts val="0"/>
              </a:spcAft>
              <a:buClr>
                <a:srgbClr val="000000"/>
              </a:buClr>
              <a:buSzPts val="1400"/>
              <a:buChar char="•"/>
              <a:defRPr/>
            </a:lvl6pPr>
            <a:lvl7pPr marL="3200400" lvl="6" indent="-317500" algn="l" rtl="0">
              <a:lnSpc>
                <a:spcPct val="90000"/>
              </a:lnSpc>
              <a:spcBef>
                <a:spcPts val="800"/>
              </a:spcBef>
              <a:spcAft>
                <a:spcPts val="0"/>
              </a:spcAft>
              <a:buClr>
                <a:srgbClr val="000000"/>
              </a:buClr>
              <a:buSzPts val="1400"/>
              <a:buChar char="•"/>
              <a:defRPr/>
            </a:lvl7pPr>
            <a:lvl8pPr marL="3657600" lvl="7" indent="-317500" algn="l" rtl="0">
              <a:lnSpc>
                <a:spcPct val="90000"/>
              </a:lnSpc>
              <a:spcBef>
                <a:spcPts val="800"/>
              </a:spcBef>
              <a:spcAft>
                <a:spcPts val="0"/>
              </a:spcAft>
              <a:buClr>
                <a:srgbClr val="000000"/>
              </a:buClr>
              <a:buSzPts val="1400"/>
              <a:buChar char="•"/>
              <a:defRPr/>
            </a:lvl8pPr>
            <a:lvl9pPr marL="4114800" lvl="8" indent="-317500" algn="l" rtl="0">
              <a:lnSpc>
                <a:spcPct val="90000"/>
              </a:lnSpc>
              <a:spcBef>
                <a:spcPts val="800"/>
              </a:spcBef>
              <a:spcAft>
                <a:spcPts val="0"/>
              </a:spcAft>
              <a:buClr>
                <a:srgbClr val="000000"/>
              </a:buClr>
              <a:buSzPts val="1400"/>
              <a:buChar char="•"/>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73"/>
        <p:cNvGrpSpPr/>
        <p:nvPr/>
      </p:nvGrpSpPr>
      <p:grpSpPr>
        <a:xfrm>
          <a:off x="0" y="0"/>
          <a:ext cx="0" cy="0"/>
          <a:chOff x="0" y="0"/>
          <a:chExt cx="0" cy="0"/>
        </a:xfrm>
      </p:grpSpPr>
      <p:sp>
        <p:nvSpPr>
          <p:cNvPr id="74" name="Google Shape;74;p19"/>
          <p:cNvSpPr txBox="1">
            <a:spLocks noGrp="1"/>
          </p:cNvSpPr>
          <p:nvPr>
            <p:ph type="title"/>
          </p:nvPr>
        </p:nvSpPr>
        <p:spPr>
          <a:xfrm>
            <a:off x="628650" y="273844"/>
            <a:ext cx="7886700" cy="994200"/>
          </a:xfrm>
          <a:prstGeom prst="rect">
            <a:avLst/>
          </a:prstGeom>
          <a:noFill/>
          <a:ln>
            <a:noFill/>
          </a:ln>
        </p:spPr>
        <p:txBody>
          <a:bodyPr spcFirstLastPara="1" wrap="square" lIns="34275" tIns="34275" rIns="34275" bIns="34275" anchor="ctr" anchorCtr="0">
            <a:normAutofit/>
          </a:bodyPr>
          <a:lstStyle>
            <a:lvl1pPr lvl="0" algn="l" rtl="0">
              <a:lnSpc>
                <a:spcPct val="90000"/>
              </a:lnSpc>
              <a:spcBef>
                <a:spcPts val="0"/>
              </a:spcBef>
              <a:spcAft>
                <a:spcPts val="0"/>
              </a:spcAft>
              <a:buClr>
                <a:schemeClr val="dk1"/>
              </a:buClr>
              <a:buSzPts val="2700"/>
              <a:buFont typeface="Montserrat Black"/>
              <a:buNone/>
              <a:defRPr/>
            </a:lvl1pPr>
            <a:lvl2pPr lvl="1" algn="l" rtl="0">
              <a:lnSpc>
                <a:spcPct val="90000"/>
              </a:lnSpc>
              <a:spcBef>
                <a:spcPts val="0"/>
              </a:spcBef>
              <a:spcAft>
                <a:spcPts val="0"/>
              </a:spcAft>
              <a:buClr>
                <a:srgbClr val="000000"/>
              </a:buClr>
              <a:buSzPts val="1400"/>
              <a:buNone/>
              <a:defRPr/>
            </a:lvl2pPr>
            <a:lvl3pPr lvl="2" algn="l" rtl="0">
              <a:lnSpc>
                <a:spcPct val="90000"/>
              </a:lnSpc>
              <a:spcBef>
                <a:spcPts val="0"/>
              </a:spcBef>
              <a:spcAft>
                <a:spcPts val="0"/>
              </a:spcAft>
              <a:buClr>
                <a:srgbClr val="000000"/>
              </a:buClr>
              <a:buSzPts val="1400"/>
              <a:buNone/>
              <a:defRPr/>
            </a:lvl3pPr>
            <a:lvl4pPr lvl="3" algn="l" rtl="0">
              <a:lnSpc>
                <a:spcPct val="90000"/>
              </a:lnSpc>
              <a:spcBef>
                <a:spcPts val="0"/>
              </a:spcBef>
              <a:spcAft>
                <a:spcPts val="0"/>
              </a:spcAft>
              <a:buClr>
                <a:srgbClr val="000000"/>
              </a:buClr>
              <a:buSzPts val="1400"/>
              <a:buNone/>
              <a:defRPr/>
            </a:lvl4pPr>
            <a:lvl5pPr lvl="4" algn="l" rtl="0">
              <a:lnSpc>
                <a:spcPct val="90000"/>
              </a:lnSpc>
              <a:spcBef>
                <a:spcPts val="0"/>
              </a:spcBef>
              <a:spcAft>
                <a:spcPts val="0"/>
              </a:spcAft>
              <a:buClr>
                <a:srgbClr val="000000"/>
              </a:buClr>
              <a:buSzPts val="1400"/>
              <a:buNone/>
              <a:defRPr/>
            </a:lvl5pPr>
            <a:lvl6pPr lvl="5" algn="l" rtl="0">
              <a:lnSpc>
                <a:spcPct val="90000"/>
              </a:lnSpc>
              <a:spcBef>
                <a:spcPts val="0"/>
              </a:spcBef>
              <a:spcAft>
                <a:spcPts val="0"/>
              </a:spcAft>
              <a:buClr>
                <a:srgbClr val="000000"/>
              </a:buClr>
              <a:buSzPts val="1400"/>
              <a:buNone/>
              <a:defRPr/>
            </a:lvl6pPr>
            <a:lvl7pPr lvl="6" algn="l" rtl="0">
              <a:lnSpc>
                <a:spcPct val="90000"/>
              </a:lnSpc>
              <a:spcBef>
                <a:spcPts val="0"/>
              </a:spcBef>
              <a:spcAft>
                <a:spcPts val="0"/>
              </a:spcAft>
              <a:buClr>
                <a:srgbClr val="000000"/>
              </a:buClr>
              <a:buSzPts val="1400"/>
              <a:buNone/>
              <a:defRPr/>
            </a:lvl7pPr>
            <a:lvl8pPr lvl="7" algn="l" rtl="0">
              <a:lnSpc>
                <a:spcPct val="90000"/>
              </a:lnSpc>
              <a:spcBef>
                <a:spcPts val="0"/>
              </a:spcBef>
              <a:spcAft>
                <a:spcPts val="0"/>
              </a:spcAft>
              <a:buClr>
                <a:srgbClr val="000000"/>
              </a:buClr>
              <a:buSzPts val="1400"/>
              <a:buNone/>
              <a:defRPr/>
            </a:lvl8pPr>
            <a:lvl9pPr lvl="8" algn="l" rtl="0">
              <a:lnSpc>
                <a:spcPct val="90000"/>
              </a:lnSpc>
              <a:spcBef>
                <a:spcPts val="0"/>
              </a:spcBef>
              <a:spcAft>
                <a:spcPts val="0"/>
              </a:spcAft>
              <a:buClr>
                <a:srgbClr val="000000"/>
              </a:buClr>
              <a:buSzPts val="1400"/>
              <a:buNone/>
              <a:defRPr/>
            </a:lvl9pPr>
          </a:lstStyle>
          <a:p>
            <a:endParaRPr/>
          </a:p>
        </p:txBody>
      </p:sp>
      <p:sp>
        <p:nvSpPr>
          <p:cNvPr id="75" name="Google Shape;75;p19"/>
          <p:cNvSpPr txBox="1">
            <a:spLocks noGrp="1"/>
          </p:cNvSpPr>
          <p:nvPr>
            <p:ph type="body" idx="1"/>
          </p:nvPr>
        </p:nvSpPr>
        <p:spPr>
          <a:xfrm>
            <a:off x="628650" y="1314450"/>
            <a:ext cx="7886700" cy="3314700"/>
          </a:xfrm>
          <a:prstGeom prst="rect">
            <a:avLst/>
          </a:prstGeom>
          <a:noFill/>
          <a:ln>
            <a:noFill/>
          </a:ln>
        </p:spPr>
        <p:txBody>
          <a:bodyPr spcFirstLastPara="1" wrap="square" lIns="34275" tIns="34275" rIns="34275" bIns="34275" anchor="t" anchorCtr="0">
            <a:normAutofit/>
          </a:bodyPr>
          <a:lstStyle>
            <a:lvl1pPr marL="457200" lvl="0" indent="-342900" algn="l" rtl="0">
              <a:lnSpc>
                <a:spcPct val="90000"/>
              </a:lnSpc>
              <a:spcBef>
                <a:spcPts val="800"/>
              </a:spcBef>
              <a:spcAft>
                <a:spcPts val="0"/>
              </a:spcAft>
              <a:buClr>
                <a:schemeClr val="dk1"/>
              </a:buClr>
              <a:buSzPts val="1800"/>
              <a:buChar char="•"/>
              <a:defRPr/>
            </a:lvl1pPr>
            <a:lvl2pPr marL="914400" lvl="1" indent="-317500" algn="l" rtl="0">
              <a:lnSpc>
                <a:spcPct val="90000"/>
              </a:lnSpc>
              <a:spcBef>
                <a:spcPts val="800"/>
              </a:spcBef>
              <a:spcAft>
                <a:spcPts val="0"/>
              </a:spcAft>
              <a:buClr>
                <a:schemeClr val="dk1"/>
              </a:buClr>
              <a:buSzPts val="1400"/>
              <a:buChar char="•"/>
              <a:defRPr/>
            </a:lvl2pPr>
            <a:lvl3pPr marL="1371600" lvl="2" indent="-317500" algn="l" rtl="0">
              <a:lnSpc>
                <a:spcPct val="90000"/>
              </a:lnSpc>
              <a:spcBef>
                <a:spcPts val="800"/>
              </a:spcBef>
              <a:spcAft>
                <a:spcPts val="0"/>
              </a:spcAft>
              <a:buClr>
                <a:schemeClr val="dk1"/>
              </a:buClr>
              <a:buSzPts val="1400"/>
              <a:buChar char="•"/>
              <a:defRPr/>
            </a:lvl3pPr>
            <a:lvl4pPr marL="1828800" lvl="3" indent="-317500" algn="l" rtl="0">
              <a:lnSpc>
                <a:spcPct val="90000"/>
              </a:lnSpc>
              <a:spcBef>
                <a:spcPts val="800"/>
              </a:spcBef>
              <a:spcAft>
                <a:spcPts val="0"/>
              </a:spcAft>
              <a:buClr>
                <a:schemeClr val="dk1"/>
              </a:buClr>
              <a:buSzPts val="1400"/>
              <a:buChar char="•"/>
              <a:defRPr/>
            </a:lvl4pPr>
            <a:lvl5pPr marL="2286000" lvl="4" indent="-317500" algn="l" rtl="0">
              <a:lnSpc>
                <a:spcPct val="90000"/>
              </a:lnSpc>
              <a:spcBef>
                <a:spcPts val="800"/>
              </a:spcBef>
              <a:spcAft>
                <a:spcPts val="0"/>
              </a:spcAft>
              <a:buClr>
                <a:schemeClr val="dk1"/>
              </a:buClr>
              <a:buSzPts val="1400"/>
              <a:buChar char="•"/>
              <a:defRPr/>
            </a:lvl5pPr>
            <a:lvl6pPr marL="2743200" lvl="5" indent="-317500" algn="l" rtl="0">
              <a:lnSpc>
                <a:spcPct val="90000"/>
              </a:lnSpc>
              <a:spcBef>
                <a:spcPts val="800"/>
              </a:spcBef>
              <a:spcAft>
                <a:spcPts val="0"/>
              </a:spcAft>
              <a:buClr>
                <a:srgbClr val="000000"/>
              </a:buClr>
              <a:buSzPts val="1400"/>
              <a:buChar char="•"/>
              <a:defRPr/>
            </a:lvl6pPr>
            <a:lvl7pPr marL="3200400" lvl="6" indent="-317500" algn="l" rtl="0">
              <a:lnSpc>
                <a:spcPct val="90000"/>
              </a:lnSpc>
              <a:spcBef>
                <a:spcPts val="800"/>
              </a:spcBef>
              <a:spcAft>
                <a:spcPts val="0"/>
              </a:spcAft>
              <a:buClr>
                <a:srgbClr val="000000"/>
              </a:buClr>
              <a:buSzPts val="1400"/>
              <a:buChar char="•"/>
              <a:defRPr/>
            </a:lvl7pPr>
            <a:lvl8pPr marL="3657600" lvl="7" indent="-317500" algn="l" rtl="0">
              <a:lnSpc>
                <a:spcPct val="90000"/>
              </a:lnSpc>
              <a:spcBef>
                <a:spcPts val="800"/>
              </a:spcBef>
              <a:spcAft>
                <a:spcPts val="0"/>
              </a:spcAft>
              <a:buClr>
                <a:srgbClr val="000000"/>
              </a:buClr>
              <a:buSzPts val="1400"/>
              <a:buChar char="•"/>
              <a:defRPr/>
            </a:lvl8pPr>
            <a:lvl9pPr marL="4114800" lvl="8" indent="-317500" algn="l" rtl="0">
              <a:lnSpc>
                <a:spcPct val="90000"/>
              </a:lnSpc>
              <a:spcBef>
                <a:spcPts val="800"/>
              </a:spcBef>
              <a:spcAft>
                <a:spcPts val="0"/>
              </a:spcAft>
              <a:buClr>
                <a:srgbClr val="000000"/>
              </a:buClr>
              <a:buSzPts val="1400"/>
              <a:buChar char="•"/>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hart">
  <p:cSld name="Chart">
    <p:spTree>
      <p:nvGrpSpPr>
        <p:cNvPr id="1" name="Shape 76"/>
        <p:cNvGrpSpPr/>
        <p:nvPr/>
      </p:nvGrpSpPr>
      <p:grpSpPr>
        <a:xfrm>
          <a:off x="0" y="0"/>
          <a:ext cx="0" cy="0"/>
          <a:chOff x="0" y="0"/>
          <a:chExt cx="0" cy="0"/>
        </a:xfrm>
      </p:grpSpPr>
      <p:sp>
        <p:nvSpPr>
          <p:cNvPr id="77" name="Google Shape;77;p20"/>
          <p:cNvSpPr txBox="1">
            <a:spLocks noGrp="1"/>
          </p:cNvSpPr>
          <p:nvPr>
            <p:ph type="body" idx="1"/>
          </p:nvPr>
        </p:nvSpPr>
        <p:spPr>
          <a:xfrm>
            <a:off x="4572000" y="1369219"/>
            <a:ext cx="3257700" cy="3263400"/>
          </a:xfrm>
          <a:prstGeom prst="rect">
            <a:avLst/>
          </a:prstGeom>
          <a:noFill/>
          <a:ln>
            <a:noFill/>
          </a:ln>
        </p:spPr>
        <p:txBody>
          <a:bodyPr spcFirstLastPara="1" wrap="square" lIns="34275" tIns="34275" rIns="34275" bIns="34275" anchor="ctr" anchorCtr="0">
            <a:normAutofit/>
          </a:bodyPr>
          <a:lstStyle>
            <a:lvl1pPr marL="457200" marR="0" lvl="0" indent="-317500" algn="l" rtl="0">
              <a:lnSpc>
                <a:spcPct val="150000"/>
              </a:lnSpc>
              <a:spcBef>
                <a:spcPts val="800"/>
              </a:spcBef>
              <a:spcAft>
                <a:spcPts val="0"/>
              </a:spcAft>
              <a:buClr>
                <a:schemeClr val="dk1"/>
              </a:buClr>
              <a:buSzPts val="1400"/>
              <a:buFont typeface="Arial"/>
              <a:buChar char="•"/>
              <a:defRPr sz="1400"/>
            </a:lvl1pPr>
            <a:lvl2pPr marL="914400" lvl="1" indent="-317500" algn="l" rtl="0">
              <a:lnSpc>
                <a:spcPct val="90000"/>
              </a:lnSpc>
              <a:spcBef>
                <a:spcPts val="800"/>
              </a:spcBef>
              <a:spcAft>
                <a:spcPts val="0"/>
              </a:spcAft>
              <a:buClr>
                <a:schemeClr val="dk1"/>
              </a:buClr>
              <a:buSzPts val="1400"/>
              <a:buChar char="•"/>
              <a:defRPr/>
            </a:lvl2pPr>
            <a:lvl3pPr marL="1371600" lvl="2" indent="-317500" algn="l" rtl="0">
              <a:lnSpc>
                <a:spcPct val="90000"/>
              </a:lnSpc>
              <a:spcBef>
                <a:spcPts val="800"/>
              </a:spcBef>
              <a:spcAft>
                <a:spcPts val="0"/>
              </a:spcAft>
              <a:buClr>
                <a:schemeClr val="dk1"/>
              </a:buClr>
              <a:buSzPts val="1400"/>
              <a:buChar char="•"/>
              <a:defRPr/>
            </a:lvl3pPr>
            <a:lvl4pPr marL="1828800" lvl="3" indent="-317500" algn="l" rtl="0">
              <a:lnSpc>
                <a:spcPct val="90000"/>
              </a:lnSpc>
              <a:spcBef>
                <a:spcPts val="800"/>
              </a:spcBef>
              <a:spcAft>
                <a:spcPts val="0"/>
              </a:spcAft>
              <a:buClr>
                <a:schemeClr val="dk1"/>
              </a:buClr>
              <a:buSzPts val="1400"/>
              <a:buChar char="•"/>
              <a:defRPr/>
            </a:lvl4pPr>
            <a:lvl5pPr marL="2286000" lvl="4" indent="-317500" algn="l" rtl="0">
              <a:lnSpc>
                <a:spcPct val="90000"/>
              </a:lnSpc>
              <a:spcBef>
                <a:spcPts val="800"/>
              </a:spcBef>
              <a:spcAft>
                <a:spcPts val="0"/>
              </a:spcAft>
              <a:buClr>
                <a:schemeClr val="dk1"/>
              </a:buClr>
              <a:buSzPts val="1400"/>
              <a:buChar char="•"/>
              <a:defRPr/>
            </a:lvl5pPr>
            <a:lvl6pPr marL="2743200" lvl="5" indent="-317500" algn="l" rtl="0">
              <a:lnSpc>
                <a:spcPct val="90000"/>
              </a:lnSpc>
              <a:spcBef>
                <a:spcPts val="800"/>
              </a:spcBef>
              <a:spcAft>
                <a:spcPts val="0"/>
              </a:spcAft>
              <a:buClr>
                <a:srgbClr val="000000"/>
              </a:buClr>
              <a:buSzPts val="1400"/>
              <a:buChar char="•"/>
              <a:defRPr/>
            </a:lvl6pPr>
            <a:lvl7pPr marL="3200400" lvl="6" indent="-317500" algn="l" rtl="0">
              <a:lnSpc>
                <a:spcPct val="90000"/>
              </a:lnSpc>
              <a:spcBef>
                <a:spcPts val="800"/>
              </a:spcBef>
              <a:spcAft>
                <a:spcPts val="0"/>
              </a:spcAft>
              <a:buClr>
                <a:srgbClr val="000000"/>
              </a:buClr>
              <a:buSzPts val="1400"/>
              <a:buChar char="•"/>
              <a:defRPr/>
            </a:lvl7pPr>
            <a:lvl8pPr marL="3657600" lvl="7" indent="-317500" algn="l" rtl="0">
              <a:lnSpc>
                <a:spcPct val="90000"/>
              </a:lnSpc>
              <a:spcBef>
                <a:spcPts val="800"/>
              </a:spcBef>
              <a:spcAft>
                <a:spcPts val="0"/>
              </a:spcAft>
              <a:buClr>
                <a:srgbClr val="000000"/>
              </a:buClr>
              <a:buSzPts val="1400"/>
              <a:buChar char="•"/>
              <a:defRPr/>
            </a:lvl8pPr>
            <a:lvl9pPr marL="4114800" lvl="8" indent="-317500" algn="l" rtl="0">
              <a:lnSpc>
                <a:spcPct val="90000"/>
              </a:lnSpc>
              <a:spcBef>
                <a:spcPts val="800"/>
              </a:spcBef>
              <a:spcAft>
                <a:spcPts val="0"/>
              </a:spcAft>
              <a:buClr>
                <a:srgbClr val="000000"/>
              </a:buClr>
              <a:buSzPts val="1400"/>
              <a:buChar char="•"/>
              <a:defRPr/>
            </a:lvl9pPr>
          </a:lstStyle>
          <a:p>
            <a:endParaRPr/>
          </a:p>
        </p:txBody>
      </p:sp>
      <p:sp>
        <p:nvSpPr>
          <p:cNvPr id="78" name="Google Shape;78;p20"/>
          <p:cNvSpPr>
            <a:spLocks noGrp="1"/>
          </p:cNvSpPr>
          <p:nvPr>
            <p:ph type="chart" idx="2"/>
          </p:nvPr>
        </p:nvSpPr>
        <p:spPr>
          <a:xfrm>
            <a:off x="628650" y="1369219"/>
            <a:ext cx="3943200" cy="3263400"/>
          </a:xfrm>
          <a:prstGeom prst="rect">
            <a:avLst/>
          </a:prstGeom>
          <a:noFill/>
          <a:ln>
            <a:noFill/>
          </a:ln>
        </p:spPr>
        <p:txBody>
          <a:bodyPr spcFirstLastPara="1" wrap="square" lIns="34275" tIns="34275" rIns="34275" bIns="34275" anchor="t" anchorCtr="0">
            <a:noAutofit/>
          </a:bodyPr>
          <a:lstStyle>
            <a:lvl1pPr marR="0" lvl="0" algn="l" rtl="0">
              <a:lnSpc>
                <a:spcPct val="90000"/>
              </a:lnSpc>
              <a:spcBef>
                <a:spcPts val="800"/>
              </a:spcBef>
              <a:spcAft>
                <a:spcPts val="0"/>
              </a:spcAft>
              <a:buClr>
                <a:schemeClr val="dk1"/>
              </a:buClr>
              <a:buSzPts val="1400"/>
              <a:buFont typeface="Arial"/>
              <a:buNone/>
              <a:defRPr sz="1400" b="0" i="0" u="none" strike="noStrike" cap="none">
                <a:solidFill>
                  <a:schemeClr val="dk1"/>
                </a:solidFill>
                <a:latin typeface="Montserrat Light"/>
                <a:ea typeface="Montserrat Light"/>
                <a:cs typeface="Montserrat Light"/>
                <a:sym typeface="Montserrat Light"/>
              </a:defRPr>
            </a:lvl1pPr>
            <a:lvl2pPr marR="0" lvl="1" algn="l" rtl="0">
              <a:lnSpc>
                <a:spcPct val="90000"/>
              </a:lnSpc>
              <a:spcBef>
                <a:spcPts val="800"/>
              </a:spcBef>
              <a:spcAft>
                <a:spcPts val="0"/>
              </a:spcAft>
              <a:buClr>
                <a:schemeClr val="dk1"/>
              </a:buClr>
              <a:buSzPts val="1500"/>
              <a:buFont typeface="Arial"/>
              <a:buChar char="•"/>
              <a:defRPr sz="1500" b="0" i="0" u="none" strike="noStrike" cap="none">
                <a:solidFill>
                  <a:schemeClr val="dk1"/>
                </a:solidFill>
                <a:latin typeface="Montserrat Light"/>
                <a:ea typeface="Montserrat Light"/>
                <a:cs typeface="Montserrat Light"/>
                <a:sym typeface="Montserrat Light"/>
              </a:defRPr>
            </a:lvl2pPr>
            <a:lvl3pPr marR="0" lvl="2" algn="l" rtl="0">
              <a:lnSpc>
                <a:spcPct val="90000"/>
              </a:lnSpc>
              <a:spcBef>
                <a:spcPts val="800"/>
              </a:spcBef>
              <a:spcAft>
                <a:spcPts val="0"/>
              </a:spcAft>
              <a:buClr>
                <a:schemeClr val="dk1"/>
              </a:buClr>
              <a:buSzPts val="1400"/>
              <a:buFont typeface="Arial"/>
              <a:buChar char="•"/>
              <a:defRPr sz="1400" b="0" i="0" u="none" strike="noStrike" cap="none">
                <a:solidFill>
                  <a:schemeClr val="dk1"/>
                </a:solidFill>
                <a:latin typeface="Montserrat Light"/>
                <a:ea typeface="Montserrat Light"/>
                <a:cs typeface="Montserrat Light"/>
                <a:sym typeface="Montserrat Light"/>
              </a:defRPr>
            </a:lvl3pPr>
            <a:lvl4pPr marR="0" lvl="3" algn="l" rtl="0">
              <a:lnSpc>
                <a:spcPct val="90000"/>
              </a:lnSpc>
              <a:spcBef>
                <a:spcPts val="800"/>
              </a:spcBef>
              <a:spcAft>
                <a:spcPts val="0"/>
              </a:spcAft>
              <a:buClr>
                <a:schemeClr val="dk1"/>
              </a:buClr>
              <a:buSzPts val="1400"/>
              <a:buFont typeface="Arial"/>
              <a:buChar char="•"/>
              <a:defRPr sz="1400" b="0" i="0" u="none" strike="noStrike" cap="none">
                <a:solidFill>
                  <a:schemeClr val="dk1"/>
                </a:solidFill>
                <a:latin typeface="Montserrat Light"/>
                <a:ea typeface="Montserrat Light"/>
                <a:cs typeface="Montserrat Light"/>
                <a:sym typeface="Montserrat Light"/>
              </a:defRPr>
            </a:lvl4pPr>
            <a:lvl5pPr marR="0" lvl="4" algn="l" rtl="0">
              <a:lnSpc>
                <a:spcPct val="90000"/>
              </a:lnSpc>
              <a:spcBef>
                <a:spcPts val="800"/>
              </a:spcBef>
              <a:spcAft>
                <a:spcPts val="0"/>
              </a:spcAft>
              <a:buClr>
                <a:schemeClr val="dk1"/>
              </a:buClr>
              <a:buSzPts val="1400"/>
              <a:buFont typeface="Arial"/>
              <a:buChar char="•"/>
              <a:defRPr sz="1400" b="0" i="0" u="none" strike="noStrike" cap="none">
                <a:solidFill>
                  <a:schemeClr val="dk1"/>
                </a:solidFill>
                <a:latin typeface="Montserrat Light"/>
                <a:ea typeface="Montserrat Light"/>
                <a:cs typeface="Montserrat Light"/>
                <a:sym typeface="Montserrat Light"/>
              </a:defRPr>
            </a:lvl5pPr>
            <a:lvl6pPr marR="0" lvl="5" algn="l" rtl="0">
              <a:lnSpc>
                <a:spcPct val="90000"/>
              </a:lnSpc>
              <a:spcBef>
                <a:spcPts val="800"/>
              </a:spcBef>
              <a:spcAft>
                <a:spcPts val="0"/>
              </a:spcAft>
              <a:buClr>
                <a:srgbClr val="000000"/>
              </a:buClr>
              <a:buSzPts val="2100"/>
              <a:buFont typeface="Arial"/>
              <a:buChar char="•"/>
              <a:defRPr sz="2100" b="0" i="0" u="none" strike="noStrike" cap="none">
                <a:solidFill>
                  <a:srgbClr val="000000"/>
                </a:solidFill>
                <a:latin typeface="Montserrat Light"/>
                <a:ea typeface="Montserrat Light"/>
                <a:cs typeface="Montserrat Light"/>
                <a:sym typeface="Montserrat Light"/>
              </a:defRPr>
            </a:lvl6pPr>
            <a:lvl7pPr marR="0" lvl="6" algn="l" rtl="0">
              <a:lnSpc>
                <a:spcPct val="90000"/>
              </a:lnSpc>
              <a:spcBef>
                <a:spcPts val="800"/>
              </a:spcBef>
              <a:spcAft>
                <a:spcPts val="0"/>
              </a:spcAft>
              <a:buClr>
                <a:srgbClr val="000000"/>
              </a:buClr>
              <a:buSzPts val="2100"/>
              <a:buFont typeface="Arial"/>
              <a:buChar char="•"/>
              <a:defRPr sz="2100" b="0" i="0" u="none" strike="noStrike" cap="none">
                <a:solidFill>
                  <a:srgbClr val="000000"/>
                </a:solidFill>
                <a:latin typeface="Montserrat Light"/>
                <a:ea typeface="Montserrat Light"/>
                <a:cs typeface="Montserrat Light"/>
                <a:sym typeface="Montserrat Light"/>
              </a:defRPr>
            </a:lvl7pPr>
            <a:lvl8pPr marR="0" lvl="7" algn="l" rtl="0">
              <a:lnSpc>
                <a:spcPct val="90000"/>
              </a:lnSpc>
              <a:spcBef>
                <a:spcPts val="800"/>
              </a:spcBef>
              <a:spcAft>
                <a:spcPts val="0"/>
              </a:spcAft>
              <a:buClr>
                <a:srgbClr val="000000"/>
              </a:buClr>
              <a:buSzPts val="2100"/>
              <a:buFont typeface="Arial"/>
              <a:buChar char="•"/>
              <a:defRPr sz="2100" b="0" i="0" u="none" strike="noStrike" cap="none">
                <a:solidFill>
                  <a:srgbClr val="000000"/>
                </a:solidFill>
                <a:latin typeface="Montserrat Light"/>
                <a:ea typeface="Montserrat Light"/>
                <a:cs typeface="Montserrat Light"/>
                <a:sym typeface="Montserrat Light"/>
              </a:defRPr>
            </a:lvl8pPr>
            <a:lvl9pPr marR="0" lvl="8" algn="l" rtl="0">
              <a:lnSpc>
                <a:spcPct val="90000"/>
              </a:lnSpc>
              <a:spcBef>
                <a:spcPts val="800"/>
              </a:spcBef>
              <a:spcAft>
                <a:spcPts val="0"/>
              </a:spcAft>
              <a:buClr>
                <a:srgbClr val="000000"/>
              </a:buClr>
              <a:buSzPts val="2100"/>
              <a:buFont typeface="Arial"/>
              <a:buChar char="•"/>
              <a:defRPr sz="2100" b="0" i="0" u="none" strike="noStrike" cap="none">
                <a:solidFill>
                  <a:srgbClr val="000000"/>
                </a:solidFill>
                <a:latin typeface="Montserrat Light"/>
                <a:ea typeface="Montserrat Light"/>
                <a:cs typeface="Montserrat Light"/>
                <a:sym typeface="Montserrat Light"/>
              </a:defRPr>
            </a:lvl9pPr>
          </a:lstStyle>
          <a:p>
            <a:endParaRPr/>
          </a:p>
        </p:txBody>
      </p:sp>
      <p:sp>
        <p:nvSpPr>
          <p:cNvPr id="79" name="Google Shape;79;p20"/>
          <p:cNvSpPr txBox="1">
            <a:spLocks noGrp="1"/>
          </p:cNvSpPr>
          <p:nvPr>
            <p:ph type="title"/>
          </p:nvPr>
        </p:nvSpPr>
        <p:spPr>
          <a:xfrm>
            <a:off x="628650" y="273844"/>
            <a:ext cx="7886700" cy="994200"/>
          </a:xfrm>
          <a:prstGeom prst="rect">
            <a:avLst/>
          </a:prstGeom>
          <a:noFill/>
          <a:ln>
            <a:noFill/>
          </a:ln>
        </p:spPr>
        <p:txBody>
          <a:bodyPr spcFirstLastPara="1" wrap="square" lIns="34275" tIns="34275" rIns="34275" bIns="34275" anchor="ctr" anchorCtr="0">
            <a:normAutofit/>
          </a:bodyPr>
          <a:lstStyle>
            <a:lvl1pPr lvl="0" algn="l" rtl="0">
              <a:lnSpc>
                <a:spcPct val="90000"/>
              </a:lnSpc>
              <a:spcBef>
                <a:spcPts val="0"/>
              </a:spcBef>
              <a:spcAft>
                <a:spcPts val="0"/>
              </a:spcAft>
              <a:buClr>
                <a:schemeClr val="dk1"/>
              </a:buClr>
              <a:buSzPts val="2700"/>
              <a:buFont typeface="Montserrat Black"/>
              <a:buNone/>
              <a:defRPr/>
            </a:lvl1pPr>
            <a:lvl2pPr lvl="1" algn="l" rtl="0">
              <a:lnSpc>
                <a:spcPct val="90000"/>
              </a:lnSpc>
              <a:spcBef>
                <a:spcPts val="0"/>
              </a:spcBef>
              <a:spcAft>
                <a:spcPts val="0"/>
              </a:spcAft>
              <a:buClr>
                <a:srgbClr val="000000"/>
              </a:buClr>
              <a:buSzPts val="1400"/>
              <a:buNone/>
              <a:defRPr/>
            </a:lvl2pPr>
            <a:lvl3pPr lvl="2" algn="l" rtl="0">
              <a:lnSpc>
                <a:spcPct val="90000"/>
              </a:lnSpc>
              <a:spcBef>
                <a:spcPts val="0"/>
              </a:spcBef>
              <a:spcAft>
                <a:spcPts val="0"/>
              </a:spcAft>
              <a:buClr>
                <a:srgbClr val="000000"/>
              </a:buClr>
              <a:buSzPts val="1400"/>
              <a:buNone/>
              <a:defRPr/>
            </a:lvl3pPr>
            <a:lvl4pPr lvl="3" algn="l" rtl="0">
              <a:lnSpc>
                <a:spcPct val="90000"/>
              </a:lnSpc>
              <a:spcBef>
                <a:spcPts val="0"/>
              </a:spcBef>
              <a:spcAft>
                <a:spcPts val="0"/>
              </a:spcAft>
              <a:buClr>
                <a:srgbClr val="000000"/>
              </a:buClr>
              <a:buSzPts val="1400"/>
              <a:buNone/>
              <a:defRPr/>
            </a:lvl4pPr>
            <a:lvl5pPr lvl="4" algn="l" rtl="0">
              <a:lnSpc>
                <a:spcPct val="90000"/>
              </a:lnSpc>
              <a:spcBef>
                <a:spcPts val="0"/>
              </a:spcBef>
              <a:spcAft>
                <a:spcPts val="0"/>
              </a:spcAft>
              <a:buClr>
                <a:srgbClr val="000000"/>
              </a:buClr>
              <a:buSzPts val="1400"/>
              <a:buNone/>
              <a:defRPr/>
            </a:lvl5pPr>
            <a:lvl6pPr lvl="5" algn="l" rtl="0">
              <a:lnSpc>
                <a:spcPct val="90000"/>
              </a:lnSpc>
              <a:spcBef>
                <a:spcPts val="0"/>
              </a:spcBef>
              <a:spcAft>
                <a:spcPts val="0"/>
              </a:spcAft>
              <a:buClr>
                <a:srgbClr val="000000"/>
              </a:buClr>
              <a:buSzPts val="1400"/>
              <a:buNone/>
              <a:defRPr/>
            </a:lvl6pPr>
            <a:lvl7pPr lvl="6" algn="l" rtl="0">
              <a:lnSpc>
                <a:spcPct val="90000"/>
              </a:lnSpc>
              <a:spcBef>
                <a:spcPts val="0"/>
              </a:spcBef>
              <a:spcAft>
                <a:spcPts val="0"/>
              </a:spcAft>
              <a:buClr>
                <a:srgbClr val="000000"/>
              </a:buClr>
              <a:buSzPts val="1400"/>
              <a:buNone/>
              <a:defRPr/>
            </a:lvl7pPr>
            <a:lvl8pPr lvl="7" algn="l" rtl="0">
              <a:lnSpc>
                <a:spcPct val="90000"/>
              </a:lnSpc>
              <a:spcBef>
                <a:spcPts val="0"/>
              </a:spcBef>
              <a:spcAft>
                <a:spcPts val="0"/>
              </a:spcAft>
              <a:buClr>
                <a:srgbClr val="000000"/>
              </a:buClr>
              <a:buSzPts val="1400"/>
              <a:buNone/>
              <a:defRPr/>
            </a:lvl8pPr>
            <a:lvl9pPr lvl="8" algn="l" rtl="0">
              <a:lnSpc>
                <a:spcPct val="90000"/>
              </a:lnSpc>
              <a:spcBef>
                <a:spcPts val="0"/>
              </a:spcBef>
              <a:spcAft>
                <a:spcPts val="0"/>
              </a:spcAft>
              <a:buClr>
                <a:srgbClr val="000000"/>
              </a:buClr>
              <a:buSzPts val="1400"/>
              <a:buNone/>
              <a:defRPr/>
            </a:lvl9pPr>
          </a:lstStyle>
          <a:p>
            <a:endParaRPr/>
          </a:p>
        </p:txBody>
      </p:sp>
    </p:spTree>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1_Topic Introduction Two">
  <p:cSld name="1_Topic Introduction Two">
    <p:bg>
      <p:bgPr>
        <a:blipFill>
          <a:blip r:embed="rId2" cstate="email">
            <a:alphaModFix/>
            <a:extLst>
              <a:ext uri="{28A0092B-C50C-407E-A947-70E740481C1C}">
                <a14:useLocalDpi xmlns:a14="http://schemas.microsoft.com/office/drawing/2010/main"/>
              </a:ext>
            </a:extLst>
          </a:blip>
          <a:stretch>
            <a:fillRect/>
          </a:stretch>
        </a:blipFill>
        <a:effectLst/>
      </p:bgPr>
    </p:bg>
    <p:spTree>
      <p:nvGrpSpPr>
        <p:cNvPr id="1" name="Shape 80"/>
        <p:cNvGrpSpPr/>
        <p:nvPr/>
      </p:nvGrpSpPr>
      <p:grpSpPr>
        <a:xfrm>
          <a:off x="0" y="0"/>
          <a:ext cx="0" cy="0"/>
          <a:chOff x="0" y="0"/>
          <a:chExt cx="0" cy="0"/>
        </a:xfrm>
      </p:grpSpPr>
      <p:sp>
        <p:nvSpPr>
          <p:cNvPr id="81" name="Google Shape;81;p21"/>
          <p:cNvSpPr txBox="1">
            <a:spLocks noGrp="1"/>
          </p:cNvSpPr>
          <p:nvPr>
            <p:ph type="body" idx="1"/>
          </p:nvPr>
        </p:nvSpPr>
        <p:spPr>
          <a:xfrm>
            <a:off x="25977" y="3708202"/>
            <a:ext cx="2771700" cy="1378200"/>
          </a:xfrm>
          <a:prstGeom prst="rect">
            <a:avLst/>
          </a:prstGeom>
          <a:noFill/>
          <a:ln>
            <a:noFill/>
          </a:ln>
        </p:spPr>
        <p:txBody>
          <a:bodyPr spcFirstLastPara="1" wrap="square" lIns="34275" tIns="34275" rIns="34275" bIns="34275" anchor="t" anchorCtr="0">
            <a:normAutofit/>
          </a:bodyPr>
          <a:lstStyle>
            <a:lvl1pPr marL="457200" lvl="0" indent="-304800" algn="l" rtl="0">
              <a:lnSpc>
                <a:spcPct val="100000"/>
              </a:lnSpc>
              <a:spcBef>
                <a:spcPts val="800"/>
              </a:spcBef>
              <a:spcAft>
                <a:spcPts val="0"/>
              </a:spcAft>
              <a:buClr>
                <a:schemeClr val="accent5"/>
              </a:buClr>
              <a:buSzPts val="1200"/>
              <a:buFont typeface="Arial"/>
              <a:buChar char="•"/>
              <a:defRPr sz="1200">
                <a:solidFill>
                  <a:schemeClr val="accent5"/>
                </a:solidFill>
              </a:defRPr>
            </a:lvl1pPr>
            <a:lvl2pPr marL="914400" lvl="1" indent="-228600" algn="l" rtl="0">
              <a:lnSpc>
                <a:spcPct val="100000"/>
              </a:lnSpc>
              <a:spcBef>
                <a:spcPts val="800"/>
              </a:spcBef>
              <a:spcAft>
                <a:spcPts val="0"/>
              </a:spcAft>
              <a:buClr>
                <a:schemeClr val="accent5"/>
              </a:buClr>
              <a:buSzPts val="1400"/>
              <a:buFont typeface="Courier New"/>
              <a:buNone/>
              <a:defRPr sz="1400">
                <a:solidFill>
                  <a:schemeClr val="accent5"/>
                </a:solidFill>
              </a:defRPr>
            </a:lvl2pPr>
            <a:lvl3pPr marL="1371600" lvl="2" indent="-228600" algn="l" rtl="0">
              <a:lnSpc>
                <a:spcPct val="90000"/>
              </a:lnSpc>
              <a:spcBef>
                <a:spcPts val="800"/>
              </a:spcBef>
              <a:spcAft>
                <a:spcPts val="0"/>
              </a:spcAft>
              <a:buClr>
                <a:schemeClr val="dk1"/>
              </a:buClr>
              <a:buSzPts val="1200"/>
              <a:buFont typeface="Montserrat Light"/>
              <a:buNone/>
              <a:defRPr sz="1200"/>
            </a:lvl3pPr>
            <a:lvl4pPr marL="1828800" lvl="3" indent="-228600" algn="l" rtl="0">
              <a:lnSpc>
                <a:spcPct val="90000"/>
              </a:lnSpc>
              <a:spcBef>
                <a:spcPts val="800"/>
              </a:spcBef>
              <a:spcAft>
                <a:spcPts val="0"/>
              </a:spcAft>
              <a:buClr>
                <a:schemeClr val="dk1"/>
              </a:buClr>
              <a:buSzPts val="1200"/>
              <a:buFont typeface="Montserrat Light"/>
              <a:buNone/>
              <a:defRPr sz="1200"/>
            </a:lvl4pPr>
            <a:lvl5pPr marL="2286000" lvl="4" indent="-228600" algn="l" rtl="0">
              <a:lnSpc>
                <a:spcPct val="90000"/>
              </a:lnSpc>
              <a:spcBef>
                <a:spcPts val="800"/>
              </a:spcBef>
              <a:spcAft>
                <a:spcPts val="0"/>
              </a:spcAft>
              <a:buClr>
                <a:schemeClr val="dk1"/>
              </a:buClr>
              <a:buSzPts val="1200"/>
              <a:buFont typeface="Montserrat Light"/>
              <a:buNone/>
              <a:defRPr sz="1200"/>
            </a:lvl5pPr>
            <a:lvl6pPr marL="2743200" lvl="5" indent="-317500" algn="l" rtl="0">
              <a:lnSpc>
                <a:spcPct val="90000"/>
              </a:lnSpc>
              <a:spcBef>
                <a:spcPts val="800"/>
              </a:spcBef>
              <a:spcAft>
                <a:spcPts val="0"/>
              </a:spcAft>
              <a:buClr>
                <a:srgbClr val="000000"/>
              </a:buClr>
              <a:buSzPts val="1400"/>
              <a:buChar char="•"/>
              <a:defRPr/>
            </a:lvl6pPr>
            <a:lvl7pPr marL="3200400" lvl="6" indent="-317500" algn="l" rtl="0">
              <a:lnSpc>
                <a:spcPct val="90000"/>
              </a:lnSpc>
              <a:spcBef>
                <a:spcPts val="800"/>
              </a:spcBef>
              <a:spcAft>
                <a:spcPts val="0"/>
              </a:spcAft>
              <a:buClr>
                <a:srgbClr val="000000"/>
              </a:buClr>
              <a:buSzPts val="1400"/>
              <a:buChar char="•"/>
              <a:defRPr/>
            </a:lvl7pPr>
            <a:lvl8pPr marL="3657600" lvl="7" indent="-317500" algn="l" rtl="0">
              <a:lnSpc>
                <a:spcPct val="90000"/>
              </a:lnSpc>
              <a:spcBef>
                <a:spcPts val="800"/>
              </a:spcBef>
              <a:spcAft>
                <a:spcPts val="0"/>
              </a:spcAft>
              <a:buClr>
                <a:srgbClr val="000000"/>
              </a:buClr>
              <a:buSzPts val="1400"/>
              <a:buChar char="•"/>
              <a:defRPr/>
            </a:lvl8pPr>
            <a:lvl9pPr marL="4114800" lvl="8" indent="-317500" algn="l" rtl="0">
              <a:lnSpc>
                <a:spcPct val="90000"/>
              </a:lnSpc>
              <a:spcBef>
                <a:spcPts val="800"/>
              </a:spcBef>
              <a:spcAft>
                <a:spcPts val="0"/>
              </a:spcAft>
              <a:buClr>
                <a:srgbClr val="000000"/>
              </a:buClr>
              <a:buSzPts val="1400"/>
              <a:buChar char="•"/>
              <a:defRPr/>
            </a:lvl9pPr>
          </a:lstStyle>
          <a:p>
            <a:endParaRPr/>
          </a:p>
        </p:txBody>
      </p:sp>
      <p:sp>
        <p:nvSpPr>
          <p:cNvPr id="82" name="Google Shape;82;p21"/>
          <p:cNvSpPr txBox="1">
            <a:spLocks noGrp="1"/>
          </p:cNvSpPr>
          <p:nvPr>
            <p:ph type="body" idx="2"/>
          </p:nvPr>
        </p:nvSpPr>
        <p:spPr>
          <a:xfrm>
            <a:off x="628650" y="1428750"/>
            <a:ext cx="7886700" cy="776400"/>
          </a:xfrm>
          <a:prstGeom prst="rect">
            <a:avLst/>
          </a:prstGeom>
          <a:noFill/>
          <a:ln>
            <a:noFill/>
          </a:ln>
        </p:spPr>
        <p:txBody>
          <a:bodyPr spcFirstLastPara="1" wrap="square" lIns="34275" tIns="34275" rIns="34275" bIns="34275" anchor="t" anchorCtr="0">
            <a:normAutofit/>
          </a:bodyPr>
          <a:lstStyle>
            <a:lvl1pPr marL="457200" lvl="0" indent="-228600" algn="l" rtl="0">
              <a:lnSpc>
                <a:spcPct val="90000"/>
              </a:lnSpc>
              <a:spcBef>
                <a:spcPts val="800"/>
              </a:spcBef>
              <a:spcAft>
                <a:spcPts val="0"/>
              </a:spcAft>
              <a:buClr>
                <a:schemeClr val="lt2"/>
              </a:buClr>
              <a:buSzPts val="1400"/>
              <a:buNone/>
              <a:defRPr sz="1400">
                <a:solidFill>
                  <a:schemeClr val="lt2"/>
                </a:solidFill>
              </a:defRPr>
            </a:lvl1pPr>
            <a:lvl2pPr marL="914400" lvl="1" indent="-317500" algn="l" rtl="0">
              <a:lnSpc>
                <a:spcPct val="90000"/>
              </a:lnSpc>
              <a:spcBef>
                <a:spcPts val="800"/>
              </a:spcBef>
              <a:spcAft>
                <a:spcPts val="0"/>
              </a:spcAft>
              <a:buClr>
                <a:schemeClr val="dk1"/>
              </a:buClr>
              <a:buSzPts val="1400"/>
              <a:buChar char="•"/>
              <a:defRPr/>
            </a:lvl2pPr>
            <a:lvl3pPr marL="1371600" lvl="2" indent="-317500" algn="l" rtl="0">
              <a:lnSpc>
                <a:spcPct val="90000"/>
              </a:lnSpc>
              <a:spcBef>
                <a:spcPts val="800"/>
              </a:spcBef>
              <a:spcAft>
                <a:spcPts val="0"/>
              </a:spcAft>
              <a:buClr>
                <a:schemeClr val="dk1"/>
              </a:buClr>
              <a:buSzPts val="1400"/>
              <a:buChar char="•"/>
              <a:defRPr/>
            </a:lvl3pPr>
            <a:lvl4pPr marL="1828800" lvl="3" indent="-317500" algn="l" rtl="0">
              <a:lnSpc>
                <a:spcPct val="90000"/>
              </a:lnSpc>
              <a:spcBef>
                <a:spcPts val="800"/>
              </a:spcBef>
              <a:spcAft>
                <a:spcPts val="0"/>
              </a:spcAft>
              <a:buClr>
                <a:schemeClr val="dk1"/>
              </a:buClr>
              <a:buSzPts val="1400"/>
              <a:buChar char="•"/>
              <a:defRPr/>
            </a:lvl4pPr>
            <a:lvl5pPr marL="2286000" lvl="4" indent="-317500" algn="l" rtl="0">
              <a:lnSpc>
                <a:spcPct val="90000"/>
              </a:lnSpc>
              <a:spcBef>
                <a:spcPts val="800"/>
              </a:spcBef>
              <a:spcAft>
                <a:spcPts val="0"/>
              </a:spcAft>
              <a:buClr>
                <a:schemeClr val="dk1"/>
              </a:buClr>
              <a:buSzPts val="1400"/>
              <a:buChar char="•"/>
              <a:defRPr/>
            </a:lvl5pPr>
            <a:lvl6pPr marL="2743200" lvl="5" indent="-317500" algn="l" rtl="0">
              <a:lnSpc>
                <a:spcPct val="90000"/>
              </a:lnSpc>
              <a:spcBef>
                <a:spcPts val="800"/>
              </a:spcBef>
              <a:spcAft>
                <a:spcPts val="0"/>
              </a:spcAft>
              <a:buClr>
                <a:srgbClr val="000000"/>
              </a:buClr>
              <a:buSzPts val="1400"/>
              <a:buChar char="•"/>
              <a:defRPr/>
            </a:lvl6pPr>
            <a:lvl7pPr marL="3200400" lvl="6" indent="-317500" algn="l" rtl="0">
              <a:lnSpc>
                <a:spcPct val="90000"/>
              </a:lnSpc>
              <a:spcBef>
                <a:spcPts val="800"/>
              </a:spcBef>
              <a:spcAft>
                <a:spcPts val="0"/>
              </a:spcAft>
              <a:buClr>
                <a:srgbClr val="000000"/>
              </a:buClr>
              <a:buSzPts val="1400"/>
              <a:buChar char="•"/>
              <a:defRPr/>
            </a:lvl7pPr>
            <a:lvl8pPr marL="3657600" lvl="7" indent="-317500" algn="l" rtl="0">
              <a:lnSpc>
                <a:spcPct val="90000"/>
              </a:lnSpc>
              <a:spcBef>
                <a:spcPts val="800"/>
              </a:spcBef>
              <a:spcAft>
                <a:spcPts val="0"/>
              </a:spcAft>
              <a:buClr>
                <a:srgbClr val="000000"/>
              </a:buClr>
              <a:buSzPts val="1400"/>
              <a:buChar char="•"/>
              <a:defRPr/>
            </a:lvl8pPr>
            <a:lvl9pPr marL="4114800" lvl="8" indent="-317500" algn="l" rtl="0">
              <a:lnSpc>
                <a:spcPct val="90000"/>
              </a:lnSpc>
              <a:spcBef>
                <a:spcPts val="800"/>
              </a:spcBef>
              <a:spcAft>
                <a:spcPts val="0"/>
              </a:spcAft>
              <a:buClr>
                <a:srgbClr val="000000"/>
              </a:buClr>
              <a:buSzPts val="1400"/>
              <a:buChar char="•"/>
              <a:defRPr/>
            </a:lvl9pPr>
          </a:lstStyle>
          <a:p>
            <a:endParaRPr/>
          </a:p>
        </p:txBody>
      </p:sp>
      <p:sp>
        <p:nvSpPr>
          <p:cNvPr id="83" name="Google Shape;83;p21"/>
          <p:cNvSpPr txBox="1">
            <a:spLocks noGrp="1"/>
          </p:cNvSpPr>
          <p:nvPr>
            <p:ph type="title"/>
          </p:nvPr>
        </p:nvSpPr>
        <p:spPr>
          <a:xfrm>
            <a:off x="628650" y="273844"/>
            <a:ext cx="7886700" cy="985500"/>
          </a:xfrm>
          <a:prstGeom prst="rect">
            <a:avLst/>
          </a:prstGeom>
          <a:noFill/>
          <a:ln>
            <a:noFill/>
          </a:ln>
        </p:spPr>
        <p:txBody>
          <a:bodyPr spcFirstLastPara="1" wrap="square" lIns="34275" tIns="34275" rIns="34275" bIns="34275" anchor="ctr" anchorCtr="0">
            <a:normAutofit/>
          </a:bodyPr>
          <a:lstStyle>
            <a:lvl1pPr lvl="0" algn="l" rtl="0">
              <a:lnSpc>
                <a:spcPct val="90000"/>
              </a:lnSpc>
              <a:spcBef>
                <a:spcPts val="0"/>
              </a:spcBef>
              <a:spcAft>
                <a:spcPts val="0"/>
              </a:spcAft>
              <a:buClr>
                <a:schemeClr val="dk1"/>
              </a:buClr>
              <a:buSzPts val="2700"/>
              <a:buFont typeface="Montserrat Black"/>
              <a:buNone/>
              <a:defRPr/>
            </a:lvl1pPr>
            <a:lvl2pPr lvl="1" algn="l" rtl="0">
              <a:lnSpc>
                <a:spcPct val="90000"/>
              </a:lnSpc>
              <a:spcBef>
                <a:spcPts val="0"/>
              </a:spcBef>
              <a:spcAft>
                <a:spcPts val="0"/>
              </a:spcAft>
              <a:buClr>
                <a:srgbClr val="000000"/>
              </a:buClr>
              <a:buSzPts val="1400"/>
              <a:buNone/>
              <a:defRPr/>
            </a:lvl2pPr>
            <a:lvl3pPr lvl="2" algn="l" rtl="0">
              <a:lnSpc>
                <a:spcPct val="90000"/>
              </a:lnSpc>
              <a:spcBef>
                <a:spcPts val="0"/>
              </a:spcBef>
              <a:spcAft>
                <a:spcPts val="0"/>
              </a:spcAft>
              <a:buClr>
                <a:srgbClr val="000000"/>
              </a:buClr>
              <a:buSzPts val="1400"/>
              <a:buNone/>
              <a:defRPr/>
            </a:lvl3pPr>
            <a:lvl4pPr lvl="3" algn="l" rtl="0">
              <a:lnSpc>
                <a:spcPct val="90000"/>
              </a:lnSpc>
              <a:spcBef>
                <a:spcPts val="0"/>
              </a:spcBef>
              <a:spcAft>
                <a:spcPts val="0"/>
              </a:spcAft>
              <a:buClr>
                <a:srgbClr val="000000"/>
              </a:buClr>
              <a:buSzPts val="1400"/>
              <a:buNone/>
              <a:defRPr/>
            </a:lvl4pPr>
            <a:lvl5pPr lvl="4" algn="l" rtl="0">
              <a:lnSpc>
                <a:spcPct val="90000"/>
              </a:lnSpc>
              <a:spcBef>
                <a:spcPts val="0"/>
              </a:spcBef>
              <a:spcAft>
                <a:spcPts val="0"/>
              </a:spcAft>
              <a:buClr>
                <a:srgbClr val="000000"/>
              </a:buClr>
              <a:buSzPts val="1400"/>
              <a:buNone/>
              <a:defRPr/>
            </a:lvl5pPr>
            <a:lvl6pPr lvl="5" algn="l" rtl="0">
              <a:lnSpc>
                <a:spcPct val="90000"/>
              </a:lnSpc>
              <a:spcBef>
                <a:spcPts val="0"/>
              </a:spcBef>
              <a:spcAft>
                <a:spcPts val="0"/>
              </a:spcAft>
              <a:buClr>
                <a:srgbClr val="000000"/>
              </a:buClr>
              <a:buSzPts val="1400"/>
              <a:buNone/>
              <a:defRPr/>
            </a:lvl6pPr>
            <a:lvl7pPr lvl="6" algn="l" rtl="0">
              <a:lnSpc>
                <a:spcPct val="90000"/>
              </a:lnSpc>
              <a:spcBef>
                <a:spcPts val="0"/>
              </a:spcBef>
              <a:spcAft>
                <a:spcPts val="0"/>
              </a:spcAft>
              <a:buClr>
                <a:srgbClr val="000000"/>
              </a:buClr>
              <a:buSzPts val="1400"/>
              <a:buNone/>
              <a:defRPr/>
            </a:lvl7pPr>
            <a:lvl8pPr lvl="7" algn="l" rtl="0">
              <a:lnSpc>
                <a:spcPct val="90000"/>
              </a:lnSpc>
              <a:spcBef>
                <a:spcPts val="0"/>
              </a:spcBef>
              <a:spcAft>
                <a:spcPts val="0"/>
              </a:spcAft>
              <a:buClr>
                <a:srgbClr val="000000"/>
              </a:buClr>
              <a:buSzPts val="1400"/>
              <a:buNone/>
              <a:defRPr/>
            </a:lvl8pPr>
            <a:lvl9pPr lvl="8" algn="l" rtl="0">
              <a:lnSpc>
                <a:spcPct val="90000"/>
              </a:lnSpc>
              <a:spcBef>
                <a:spcPts val="0"/>
              </a:spcBef>
              <a:spcAft>
                <a:spcPts val="0"/>
              </a:spcAft>
              <a:buClr>
                <a:srgbClr val="000000"/>
              </a:buClr>
              <a:buSzPts val="1400"/>
              <a:buNone/>
              <a:defRPr/>
            </a:lvl9pPr>
          </a:lstStyle>
          <a:p>
            <a:endParaRPr/>
          </a:p>
        </p:txBody>
      </p:sp>
      <p:sp>
        <p:nvSpPr>
          <p:cNvPr id="84" name="Google Shape;84;p21"/>
          <p:cNvSpPr>
            <a:spLocks noGrp="1"/>
          </p:cNvSpPr>
          <p:nvPr>
            <p:ph type="pic" idx="3"/>
          </p:nvPr>
        </p:nvSpPr>
        <p:spPr>
          <a:xfrm>
            <a:off x="1042988" y="2680097"/>
            <a:ext cx="743100" cy="662100"/>
          </a:xfrm>
          <a:prstGeom prst="rect">
            <a:avLst/>
          </a:prstGeom>
          <a:noFill/>
          <a:ln>
            <a:noFill/>
          </a:ln>
        </p:spPr>
      </p:sp>
      <p:sp>
        <p:nvSpPr>
          <p:cNvPr id="85" name="Google Shape;85;p21"/>
          <p:cNvSpPr>
            <a:spLocks noGrp="1"/>
          </p:cNvSpPr>
          <p:nvPr>
            <p:ph type="pic" idx="4"/>
          </p:nvPr>
        </p:nvSpPr>
        <p:spPr>
          <a:xfrm>
            <a:off x="3857625" y="2680097"/>
            <a:ext cx="743100" cy="662100"/>
          </a:xfrm>
          <a:prstGeom prst="rect">
            <a:avLst/>
          </a:prstGeom>
          <a:noFill/>
          <a:ln>
            <a:noFill/>
          </a:ln>
        </p:spPr>
      </p:sp>
      <p:sp>
        <p:nvSpPr>
          <p:cNvPr id="86" name="Google Shape;86;p21"/>
          <p:cNvSpPr>
            <a:spLocks noGrp="1"/>
          </p:cNvSpPr>
          <p:nvPr>
            <p:ph type="pic" idx="5"/>
          </p:nvPr>
        </p:nvSpPr>
        <p:spPr>
          <a:xfrm>
            <a:off x="6672263" y="2709863"/>
            <a:ext cx="743100" cy="662100"/>
          </a:xfrm>
          <a:prstGeom prst="rect">
            <a:avLst/>
          </a:prstGeom>
          <a:noFill/>
          <a:ln>
            <a:noFill/>
          </a:ln>
        </p:spPr>
      </p:sp>
      <p:sp>
        <p:nvSpPr>
          <p:cNvPr id="87" name="Google Shape;87;p21"/>
          <p:cNvSpPr txBox="1">
            <a:spLocks noGrp="1"/>
          </p:cNvSpPr>
          <p:nvPr>
            <p:ph type="body" idx="6"/>
          </p:nvPr>
        </p:nvSpPr>
        <p:spPr>
          <a:xfrm>
            <a:off x="25977" y="3429000"/>
            <a:ext cx="2771700" cy="252600"/>
          </a:xfrm>
          <a:prstGeom prst="rect">
            <a:avLst/>
          </a:prstGeom>
          <a:noFill/>
          <a:ln>
            <a:noFill/>
          </a:ln>
        </p:spPr>
        <p:txBody>
          <a:bodyPr spcFirstLastPara="1" wrap="square" lIns="34275" tIns="34275" rIns="34275" bIns="34275" anchor="t" anchorCtr="0">
            <a:normAutofit/>
          </a:bodyPr>
          <a:lstStyle>
            <a:lvl1pPr marL="457200" lvl="0" indent="-228600" algn="ctr" rtl="0">
              <a:lnSpc>
                <a:spcPct val="90000"/>
              </a:lnSpc>
              <a:spcBef>
                <a:spcPts val="800"/>
              </a:spcBef>
              <a:spcAft>
                <a:spcPts val="0"/>
              </a:spcAft>
              <a:buClr>
                <a:schemeClr val="dk1"/>
              </a:buClr>
              <a:buSzPts val="1800"/>
              <a:buNone/>
              <a:defRPr>
                <a:latin typeface="Montserrat Black"/>
                <a:ea typeface="Montserrat Black"/>
                <a:cs typeface="Montserrat Black"/>
                <a:sym typeface="Montserrat Black"/>
              </a:defRPr>
            </a:lvl1pPr>
            <a:lvl2pPr marL="914400" lvl="1" indent="-317500" algn="l" rtl="0">
              <a:lnSpc>
                <a:spcPct val="90000"/>
              </a:lnSpc>
              <a:spcBef>
                <a:spcPts val="800"/>
              </a:spcBef>
              <a:spcAft>
                <a:spcPts val="0"/>
              </a:spcAft>
              <a:buClr>
                <a:schemeClr val="dk1"/>
              </a:buClr>
              <a:buSzPts val="1400"/>
              <a:buChar char="•"/>
              <a:defRPr/>
            </a:lvl2pPr>
            <a:lvl3pPr marL="1371600" lvl="2" indent="-317500" algn="l" rtl="0">
              <a:lnSpc>
                <a:spcPct val="90000"/>
              </a:lnSpc>
              <a:spcBef>
                <a:spcPts val="800"/>
              </a:spcBef>
              <a:spcAft>
                <a:spcPts val="0"/>
              </a:spcAft>
              <a:buClr>
                <a:schemeClr val="dk1"/>
              </a:buClr>
              <a:buSzPts val="1400"/>
              <a:buChar char="•"/>
              <a:defRPr/>
            </a:lvl3pPr>
            <a:lvl4pPr marL="1828800" lvl="3" indent="-317500" algn="l" rtl="0">
              <a:lnSpc>
                <a:spcPct val="90000"/>
              </a:lnSpc>
              <a:spcBef>
                <a:spcPts val="800"/>
              </a:spcBef>
              <a:spcAft>
                <a:spcPts val="0"/>
              </a:spcAft>
              <a:buClr>
                <a:schemeClr val="dk1"/>
              </a:buClr>
              <a:buSzPts val="1400"/>
              <a:buChar char="•"/>
              <a:defRPr/>
            </a:lvl4pPr>
            <a:lvl5pPr marL="2286000" lvl="4" indent="-317500" algn="l" rtl="0">
              <a:lnSpc>
                <a:spcPct val="90000"/>
              </a:lnSpc>
              <a:spcBef>
                <a:spcPts val="800"/>
              </a:spcBef>
              <a:spcAft>
                <a:spcPts val="0"/>
              </a:spcAft>
              <a:buClr>
                <a:schemeClr val="dk1"/>
              </a:buClr>
              <a:buSzPts val="1400"/>
              <a:buChar char="•"/>
              <a:defRPr/>
            </a:lvl5pPr>
            <a:lvl6pPr marL="2743200" lvl="5" indent="-317500" algn="l" rtl="0">
              <a:lnSpc>
                <a:spcPct val="90000"/>
              </a:lnSpc>
              <a:spcBef>
                <a:spcPts val="800"/>
              </a:spcBef>
              <a:spcAft>
                <a:spcPts val="0"/>
              </a:spcAft>
              <a:buClr>
                <a:srgbClr val="000000"/>
              </a:buClr>
              <a:buSzPts val="1400"/>
              <a:buChar char="•"/>
              <a:defRPr/>
            </a:lvl6pPr>
            <a:lvl7pPr marL="3200400" lvl="6" indent="-317500" algn="l" rtl="0">
              <a:lnSpc>
                <a:spcPct val="90000"/>
              </a:lnSpc>
              <a:spcBef>
                <a:spcPts val="800"/>
              </a:spcBef>
              <a:spcAft>
                <a:spcPts val="0"/>
              </a:spcAft>
              <a:buClr>
                <a:srgbClr val="000000"/>
              </a:buClr>
              <a:buSzPts val="1400"/>
              <a:buChar char="•"/>
              <a:defRPr/>
            </a:lvl7pPr>
            <a:lvl8pPr marL="3657600" lvl="7" indent="-317500" algn="l" rtl="0">
              <a:lnSpc>
                <a:spcPct val="90000"/>
              </a:lnSpc>
              <a:spcBef>
                <a:spcPts val="800"/>
              </a:spcBef>
              <a:spcAft>
                <a:spcPts val="0"/>
              </a:spcAft>
              <a:buClr>
                <a:srgbClr val="000000"/>
              </a:buClr>
              <a:buSzPts val="1400"/>
              <a:buChar char="•"/>
              <a:defRPr/>
            </a:lvl8pPr>
            <a:lvl9pPr marL="4114800" lvl="8" indent="-317500" algn="l" rtl="0">
              <a:lnSpc>
                <a:spcPct val="90000"/>
              </a:lnSpc>
              <a:spcBef>
                <a:spcPts val="800"/>
              </a:spcBef>
              <a:spcAft>
                <a:spcPts val="0"/>
              </a:spcAft>
              <a:buClr>
                <a:srgbClr val="000000"/>
              </a:buClr>
              <a:buSzPts val="1400"/>
              <a:buChar char="•"/>
              <a:defRPr/>
            </a:lvl9pPr>
          </a:lstStyle>
          <a:p>
            <a:endParaRPr/>
          </a:p>
        </p:txBody>
      </p:sp>
      <p:sp>
        <p:nvSpPr>
          <p:cNvPr id="88" name="Google Shape;88;p21"/>
          <p:cNvSpPr txBox="1">
            <a:spLocks noGrp="1"/>
          </p:cNvSpPr>
          <p:nvPr>
            <p:ph type="body" idx="7"/>
          </p:nvPr>
        </p:nvSpPr>
        <p:spPr>
          <a:xfrm>
            <a:off x="2797752" y="3708202"/>
            <a:ext cx="2771700" cy="1378200"/>
          </a:xfrm>
          <a:prstGeom prst="rect">
            <a:avLst/>
          </a:prstGeom>
          <a:noFill/>
          <a:ln>
            <a:noFill/>
          </a:ln>
        </p:spPr>
        <p:txBody>
          <a:bodyPr spcFirstLastPara="1" wrap="square" lIns="34275" tIns="34275" rIns="34275" bIns="34275" anchor="t" anchorCtr="0">
            <a:normAutofit/>
          </a:bodyPr>
          <a:lstStyle>
            <a:lvl1pPr marL="457200" lvl="0" indent="-304800" algn="l" rtl="0">
              <a:lnSpc>
                <a:spcPct val="100000"/>
              </a:lnSpc>
              <a:spcBef>
                <a:spcPts val="800"/>
              </a:spcBef>
              <a:spcAft>
                <a:spcPts val="0"/>
              </a:spcAft>
              <a:buClr>
                <a:schemeClr val="accent5"/>
              </a:buClr>
              <a:buSzPts val="1200"/>
              <a:buFont typeface="Arial"/>
              <a:buChar char="•"/>
              <a:defRPr sz="1200">
                <a:solidFill>
                  <a:schemeClr val="accent5"/>
                </a:solidFill>
              </a:defRPr>
            </a:lvl1pPr>
            <a:lvl2pPr marL="914400" lvl="1" indent="-228600" algn="l" rtl="0">
              <a:lnSpc>
                <a:spcPct val="100000"/>
              </a:lnSpc>
              <a:spcBef>
                <a:spcPts val="800"/>
              </a:spcBef>
              <a:spcAft>
                <a:spcPts val="0"/>
              </a:spcAft>
              <a:buClr>
                <a:schemeClr val="accent5"/>
              </a:buClr>
              <a:buSzPts val="1400"/>
              <a:buFont typeface="Courier New"/>
              <a:buNone/>
              <a:defRPr sz="1400">
                <a:solidFill>
                  <a:schemeClr val="accent5"/>
                </a:solidFill>
              </a:defRPr>
            </a:lvl2pPr>
            <a:lvl3pPr marL="1371600" lvl="2" indent="-228600" algn="l" rtl="0">
              <a:lnSpc>
                <a:spcPct val="90000"/>
              </a:lnSpc>
              <a:spcBef>
                <a:spcPts val="800"/>
              </a:spcBef>
              <a:spcAft>
                <a:spcPts val="0"/>
              </a:spcAft>
              <a:buClr>
                <a:schemeClr val="dk1"/>
              </a:buClr>
              <a:buSzPts val="1200"/>
              <a:buFont typeface="Montserrat Light"/>
              <a:buNone/>
              <a:defRPr sz="1200"/>
            </a:lvl3pPr>
            <a:lvl4pPr marL="1828800" lvl="3" indent="-228600" algn="l" rtl="0">
              <a:lnSpc>
                <a:spcPct val="90000"/>
              </a:lnSpc>
              <a:spcBef>
                <a:spcPts val="800"/>
              </a:spcBef>
              <a:spcAft>
                <a:spcPts val="0"/>
              </a:spcAft>
              <a:buClr>
                <a:schemeClr val="dk1"/>
              </a:buClr>
              <a:buSzPts val="1200"/>
              <a:buFont typeface="Montserrat Light"/>
              <a:buNone/>
              <a:defRPr sz="1200"/>
            </a:lvl4pPr>
            <a:lvl5pPr marL="2286000" lvl="4" indent="-228600" algn="l" rtl="0">
              <a:lnSpc>
                <a:spcPct val="90000"/>
              </a:lnSpc>
              <a:spcBef>
                <a:spcPts val="800"/>
              </a:spcBef>
              <a:spcAft>
                <a:spcPts val="0"/>
              </a:spcAft>
              <a:buClr>
                <a:schemeClr val="dk1"/>
              </a:buClr>
              <a:buSzPts val="1200"/>
              <a:buFont typeface="Montserrat Light"/>
              <a:buNone/>
              <a:defRPr sz="1200"/>
            </a:lvl5pPr>
            <a:lvl6pPr marL="2743200" lvl="5" indent="-317500" algn="l" rtl="0">
              <a:lnSpc>
                <a:spcPct val="90000"/>
              </a:lnSpc>
              <a:spcBef>
                <a:spcPts val="800"/>
              </a:spcBef>
              <a:spcAft>
                <a:spcPts val="0"/>
              </a:spcAft>
              <a:buClr>
                <a:srgbClr val="000000"/>
              </a:buClr>
              <a:buSzPts val="1400"/>
              <a:buChar char="•"/>
              <a:defRPr/>
            </a:lvl6pPr>
            <a:lvl7pPr marL="3200400" lvl="6" indent="-317500" algn="l" rtl="0">
              <a:lnSpc>
                <a:spcPct val="90000"/>
              </a:lnSpc>
              <a:spcBef>
                <a:spcPts val="800"/>
              </a:spcBef>
              <a:spcAft>
                <a:spcPts val="0"/>
              </a:spcAft>
              <a:buClr>
                <a:srgbClr val="000000"/>
              </a:buClr>
              <a:buSzPts val="1400"/>
              <a:buChar char="•"/>
              <a:defRPr/>
            </a:lvl7pPr>
            <a:lvl8pPr marL="3657600" lvl="7" indent="-317500" algn="l" rtl="0">
              <a:lnSpc>
                <a:spcPct val="90000"/>
              </a:lnSpc>
              <a:spcBef>
                <a:spcPts val="800"/>
              </a:spcBef>
              <a:spcAft>
                <a:spcPts val="0"/>
              </a:spcAft>
              <a:buClr>
                <a:srgbClr val="000000"/>
              </a:buClr>
              <a:buSzPts val="1400"/>
              <a:buChar char="•"/>
              <a:defRPr/>
            </a:lvl8pPr>
            <a:lvl9pPr marL="4114800" lvl="8" indent="-317500" algn="l" rtl="0">
              <a:lnSpc>
                <a:spcPct val="90000"/>
              </a:lnSpc>
              <a:spcBef>
                <a:spcPts val="800"/>
              </a:spcBef>
              <a:spcAft>
                <a:spcPts val="0"/>
              </a:spcAft>
              <a:buClr>
                <a:srgbClr val="000000"/>
              </a:buClr>
              <a:buSzPts val="1400"/>
              <a:buChar char="•"/>
              <a:defRPr/>
            </a:lvl9pPr>
          </a:lstStyle>
          <a:p>
            <a:endParaRPr/>
          </a:p>
        </p:txBody>
      </p:sp>
      <p:sp>
        <p:nvSpPr>
          <p:cNvPr id="89" name="Google Shape;89;p21"/>
          <p:cNvSpPr txBox="1">
            <a:spLocks noGrp="1"/>
          </p:cNvSpPr>
          <p:nvPr>
            <p:ph type="body" idx="8"/>
          </p:nvPr>
        </p:nvSpPr>
        <p:spPr>
          <a:xfrm>
            <a:off x="2797752" y="3429000"/>
            <a:ext cx="2771700" cy="252600"/>
          </a:xfrm>
          <a:prstGeom prst="rect">
            <a:avLst/>
          </a:prstGeom>
          <a:noFill/>
          <a:ln>
            <a:noFill/>
          </a:ln>
        </p:spPr>
        <p:txBody>
          <a:bodyPr spcFirstLastPara="1" wrap="square" lIns="34275" tIns="34275" rIns="34275" bIns="34275" anchor="t" anchorCtr="0">
            <a:normAutofit/>
          </a:bodyPr>
          <a:lstStyle>
            <a:lvl1pPr marL="457200" lvl="0" indent="-228600" algn="ctr" rtl="0">
              <a:lnSpc>
                <a:spcPct val="90000"/>
              </a:lnSpc>
              <a:spcBef>
                <a:spcPts val="800"/>
              </a:spcBef>
              <a:spcAft>
                <a:spcPts val="0"/>
              </a:spcAft>
              <a:buClr>
                <a:schemeClr val="dk1"/>
              </a:buClr>
              <a:buSzPts val="1800"/>
              <a:buNone/>
              <a:defRPr>
                <a:latin typeface="Montserrat Black"/>
                <a:ea typeface="Montserrat Black"/>
                <a:cs typeface="Montserrat Black"/>
                <a:sym typeface="Montserrat Black"/>
              </a:defRPr>
            </a:lvl1pPr>
            <a:lvl2pPr marL="914400" lvl="1" indent="-317500" algn="l" rtl="0">
              <a:lnSpc>
                <a:spcPct val="90000"/>
              </a:lnSpc>
              <a:spcBef>
                <a:spcPts val="800"/>
              </a:spcBef>
              <a:spcAft>
                <a:spcPts val="0"/>
              </a:spcAft>
              <a:buClr>
                <a:schemeClr val="dk1"/>
              </a:buClr>
              <a:buSzPts val="1400"/>
              <a:buChar char="•"/>
              <a:defRPr/>
            </a:lvl2pPr>
            <a:lvl3pPr marL="1371600" lvl="2" indent="-317500" algn="l" rtl="0">
              <a:lnSpc>
                <a:spcPct val="90000"/>
              </a:lnSpc>
              <a:spcBef>
                <a:spcPts val="800"/>
              </a:spcBef>
              <a:spcAft>
                <a:spcPts val="0"/>
              </a:spcAft>
              <a:buClr>
                <a:schemeClr val="dk1"/>
              </a:buClr>
              <a:buSzPts val="1400"/>
              <a:buChar char="•"/>
              <a:defRPr/>
            </a:lvl3pPr>
            <a:lvl4pPr marL="1828800" lvl="3" indent="-317500" algn="l" rtl="0">
              <a:lnSpc>
                <a:spcPct val="90000"/>
              </a:lnSpc>
              <a:spcBef>
                <a:spcPts val="800"/>
              </a:spcBef>
              <a:spcAft>
                <a:spcPts val="0"/>
              </a:spcAft>
              <a:buClr>
                <a:schemeClr val="dk1"/>
              </a:buClr>
              <a:buSzPts val="1400"/>
              <a:buChar char="•"/>
              <a:defRPr/>
            </a:lvl4pPr>
            <a:lvl5pPr marL="2286000" lvl="4" indent="-317500" algn="l" rtl="0">
              <a:lnSpc>
                <a:spcPct val="90000"/>
              </a:lnSpc>
              <a:spcBef>
                <a:spcPts val="800"/>
              </a:spcBef>
              <a:spcAft>
                <a:spcPts val="0"/>
              </a:spcAft>
              <a:buClr>
                <a:schemeClr val="dk1"/>
              </a:buClr>
              <a:buSzPts val="1400"/>
              <a:buChar char="•"/>
              <a:defRPr/>
            </a:lvl5pPr>
            <a:lvl6pPr marL="2743200" lvl="5" indent="-317500" algn="l" rtl="0">
              <a:lnSpc>
                <a:spcPct val="90000"/>
              </a:lnSpc>
              <a:spcBef>
                <a:spcPts val="800"/>
              </a:spcBef>
              <a:spcAft>
                <a:spcPts val="0"/>
              </a:spcAft>
              <a:buClr>
                <a:srgbClr val="000000"/>
              </a:buClr>
              <a:buSzPts val="1400"/>
              <a:buChar char="•"/>
              <a:defRPr/>
            </a:lvl6pPr>
            <a:lvl7pPr marL="3200400" lvl="6" indent="-317500" algn="l" rtl="0">
              <a:lnSpc>
                <a:spcPct val="90000"/>
              </a:lnSpc>
              <a:spcBef>
                <a:spcPts val="800"/>
              </a:spcBef>
              <a:spcAft>
                <a:spcPts val="0"/>
              </a:spcAft>
              <a:buClr>
                <a:srgbClr val="000000"/>
              </a:buClr>
              <a:buSzPts val="1400"/>
              <a:buChar char="•"/>
              <a:defRPr/>
            </a:lvl7pPr>
            <a:lvl8pPr marL="3657600" lvl="7" indent="-317500" algn="l" rtl="0">
              <a:lnSpc>
                <a:spcPct val="90000"/>
              </a:lnSpc>
              <a:spcBef>
                <a:spcPts val="800"/>
              </a:spcBef>
              <a:spcAft>
                <a:spcPts val="0"/>
              </a:spcAft>
              <a:buClr>
                <a:srgbClr val="000000"/>
              </a:buClr>
              <a:buSzPts val="1400"/>
              <a:buChar char="•"/>
              <a:defRPr/>
            </a:lvl8pPr>
            <a:lvl9pPr marL="4114800" lvl="8" indent="-317500" algn="l" rtl="0">
              <a:lnSpc>
                <a:spcPct val="90000"/>
              </a:lnSpc>
              <a:spcBef>
                <a:spcPts val="800"/>
              </a:spcBef>
              <a:spcAft>
                <a:spcPts val="0"/>
              </a:spcAft>
              <a:buClr>
                <a:srgbClr val="000000"/>
              </a:buClr>
              <a:buSzPts val="1400"/>
              <a:buChar char="•"/>
              <a:defRPr/>
            </a:lvl9pPr>
          </a:lstStyle>
          <a:p>
            <a:endParaRPr/>
          </a:p>
        </p:txBody>
      </p:sp>
      <p:sp>
        <p:nvSpPr>
          <p:cNvPr id="90" name="Google Shape;90;p21"/>
          <p:cNvSpPr txBox="1">
            <a:spLocks noGrp="1"/>
          </p:cNvSpPr>
          <p:nvPr>
            <p:ph type="body" idx="9"/>
          </p:nvPr>
        </p:nvSpPr>
        <p:spPr>
          <a:xfrm>
            <a:off x="5566410" y="3705085"/>
            <a:ext cx="2771700" cy="1378200"/>
          </a:xfrm>
          <a:prstGeom prst="rect">
            <a:avLst/>
          </a:prstGeom>
          <a:noFill/>
          <a:ln>
            <a:noFill/>
          </a:ln>
        </p:spPr>
        <p:txBody>
          <a:bodyPr spcFirstLastPara="1" wrap="square" lIns="34275" tIns="34275" rIns="34275" bIns="34275" anchor="t" anchorCtr="0">
            <a:normAutofit/>
          </a:bodyPr>
          <a:lstStyle>
            <a:lvl1pPr marL="457200" lvl="0" indent="-304800" algn="l" rtl="0">
              <a:lnSpc>
                <a:spcPct val="100000"/>
              </a:lnSpc>
              <a:spcBef>
                <a:spcPts val="800"/>
              </a:spcBef>
              <a:spcAft>
                <a:spcPts val="0"/>
              </a:spcAft>
              <a:buClr>
                <a:schemeClr val="accent5"/>
              </a:buClr>
              <a:buSzPts val="1200"/>
              <a:buFont typeface="Arial"/>
              <a:buChar char="•"/>
              <a:defRPr sz="1200">
                <a:solidFill>
                  <a:schemeClr val="accent5"/>
                </a:solidFill>
              </a:defRPr>
            </a:lvl1pPr>
            <a:lvl2pPr marL="914400" lvl="1" indent="-228600" algn="l" rtl="0">
              <a:lnSpc>
                <a:spcPct val="100000"/>
              </a:lnSpc>
              <a:spcBef>
                <a:spcPts val="800"/>
              </a:spcBef>
              <a:spcAft>
                <a:spcPts val="0"/>
              </a:spcAft>
              <a:buClr>
                <a:schemeClr val="accent5"/>
              </a:buClr>
              <a:buSzPts val="1400"/>
              <a:buFont typeface="Courier New"/>
              <a:buNone/>
              <a:defRPr sz="1400">
                <a:solidFill>
                  <a:schemeClr val="accent5"/>
                </a:solidFill>
              </a:defRPr>
            </a:lvl2pPr>
            <a:lvl3pPr marL="1371600" lvl="2" indent="-228600" algn="l" rtl="0">
              <a:lnSpc>
                <a:spcPct val="90000"/>
              </a:lnSpc>
              <a:spcBef>
                <a:spcPts val="800"/>
              </a:spcBef>
              <a:spcAft>
                <a:spcPts val="0"/>
              </a:spcAft>
              <a:buClr>
                <a:schemeClr val="dk1"/>
              </a:buClr>
              <a:buSzPts val="1200"/>
              <a:buFont typeface="Montserrat Light"/>
              <a:buNone/>
              <a:defRPr sz="1200"/>
            </a:lvl3pPr>
            <a:lvl4pPr marL="1828800" lvl="3" indent="-228600" algn="l" rtl="0">
              <a:lnSpc>
                <a:spcPct val="90000"/>
              </a:lnSpc>
              <a:spcBef>
                <a:spcPts val="800"/>
              </a:spcBef>
              <a:spcAft>
                <a:spcPts val="0"/>
              </a:spcAft>
              <a:buClr>
                <a:schemeClr val="dk1"/>
              </a:buClr>
              <a:buSzPts val="1200"/>
              <a:buFont typeface="Montserrat Light"/>
              <a:buNone/>
              <a:defRPr sz="1200"/>
            </a:lvl4pPr>
            <a:lvl5pPr marL="2286000" lvl="4" indent="-228600" algn="l" rtl="0">
              <a:lnSpc>
                <a:spcPct val="90000"/>
              </a:lnSpc>
              <a:spcBef>
                <a:spcPts val="800"/>
              </a:spcBef>
              <a:spcAft>
                <a:spcPts val="0"/>
              </a:spcAft>
              <a:buClr>
                <a:schemeClr val="dk1"/>
              </a:buClr>
              <a:buSzPts val="1200"/>
              <a:buFont typeface="Montserrat Light"/>
              <a:buNone/>
              <a:defRPr sz="1200"/>
            </a:lvl5pPr>
            <a:lvl6pPr marL="2743200" lvl="5" indent="-317500" algn="l" rtl="0">
              <a:lnSpc>
                <a:spcPct val="90000"/>
              </a:lnSpc>
              <a:spcBef>
                <a:spcPts val="800"/>
              </a:spcBef>
              <a:spcAft>
                <a:spcPts val="0"/>
              </a:spcAft>
              <a:buClr>
                <a:srgbClr val="000000"/>
              </a:buClr>
              <a:buSzPts val="1400"/>
              <a:buChar char="•"/>
              <a:defRPr/>
            </a:lvl6pPr>
            <a:lvl7pPr marL="3200400" lvl="6" indent="-317500" algn="l" rtl="0">
              <a:lnSpc>
                <a:spcPct val="90000"/>
              </a:lnSpc>
              <a:spcBef>
                <a:spcPts val="800"/>
              </a:spcBef>
              <a:spcAft>
                <a:spcPts val="0"/>
              </a:spcAft>
              <a:buClr>
                <a:srgbClr val="000000"/>
              </a:buClr>
              <a:buSzPts val="1400"/>
              <a:buChar char="•"/>
              <a:defRPr/>
            </a:lvl7pPr>
            <a:lvl8pPr marL="3657600" lvl="7" indent="-317500" algn="l" rtl="0">
              <a:lnSpc>
                <a:spcPct val="90000"/>
              </a:lnSpc>
              <a:spcBef>
                <a:spcPts val="800"/>
              </a:spcBef>
              <a:spcAft>
                <a:spcPts val="0"/>
              </a:spcAft>
              <a:buClr>
                <a:srgbClr val="000000"/>
              </a:buClr>
              <a:buSzPts val="1400"/>
              <a:buChar char="•"/>
              <a:defRPr/>
            </a:lvl8pPr>
            <a:lvl9pPr marL="4114800" lvl="8" indent="-317500" algn="l" rtl="0">
              <a:lnSpc>
                <a:spcPct val="90000"/>
              </a:lnSpc>
              <a:spcBef>
                <a:spcPts val="800"/>
              </a:spcBef>
              <a:spcAft>
                <a:spcPts val="0"/>
              </a:spcAft>
              <a:buClr>
                <a:srgbClr val="000000"/>
              </a:buClr>
              <a:buSzPts val="1400"/>
              <a:buChar char="•"/>
              <a:defRPr/>
            </a:lvl9pPr>
          </a:lstStyle>
          <a:p>
            <a:endParaRPr/>
          </a:p>
        </p:txBody>
      </p:sp>
      <p:sp>
        <p:nvSpPr>
          <p:cNvPr id="91" name="Google Shape;91;p21"/>
          <p:cNvSpPr txBox="1">
            <a:spLocks noGrp="1"/>
          </p:cNvSpPr>
          <p:nvPr>
            <p:ph type="body" idx="13"/>
          </p:nvPr>
        </p:nvSpPr>
        <p:spPr>
          <a:xfrm>
            <a:off x="5566410" y="3425883"/>
            <a:ext cx="2771700" cy="252600"/>
          </a:xfrm>
          <a:prstGeom prst="rect">
            <a:avLst/>
          </a:prstGeom>
          <a:noFill/>
          <a:ln>
            <a:noFill/>
          </a:ln>
        </p:spPr>
        <p:txBody>
          <a:bodyPr spcFirstLastPara="1" wrap="square" lIns="34275" tIns="34275" rIns="34275" bIns="34275" anchor="t" anchorCtr="0">
            <a:normAutofit/>
          </a:bodyPr>
          <a:lstStyle>
            <a:lvl1pPr marL="457200" lvl="0" indent="-228600" algn="ctr" rtl="0">
              <a:lnSpc>
                <a:spcPct val="90000"/>
              </a:lnSpc>
              <a:spcBef>
                <a:spcPts val="800"/>
              </a:spcBef>
              <a:spcAft>
                <a:spcPts val="0"/>
              </a:spcAft>
              <a:buClr>
                <a:schemeClr val="dk1"/>
              </a:buClr>
              <a:buSzPts val="1800"/>
              <a:buNone/>
              <a:defRPr>
                <a:latin typeface="Montserrat Black"/>
                <a:ea typeface="Montserrat Black"/>
                <a:cs typeface="Montserrat Black"/>
                <a:sym typeface="Montserrat Black"/>
              </a:defRPr>
            </a:lvl1pPr>
            <a:lvl2pPr marL="914400" lvl="1" indent="-317500" algn="l" rtl="0">
              <a:lnSpc>
                <a:spcPct val="90000"/>
              </a:lnSpc>
              <a:spcBef>
                <a:spcPts val="800"/>
              </a:spcBef>
              <a:spcAft>
                <a:spcPts val="0"/>
              </a:spcAft>
              <a:buClr>
                <a:schemeClr val="dk1"/>
              </a:buClr>
              <a:buSzPts val="1400"/>
              <a:buChar char="•"/>
              <a:defRPr/>
            </a:lvl2pPr>
            <a:lvl3pPr marL="1371600" lvl="2" indent="-317500" algn="l" rtl="0">
              <a:lnSpc>
                <a:spcPct val="90000"/>
              </a:lnSpc>
              <a:spcBef>
                <a:spcPts val="800"/>
              </a:spcBef>
              <a:spcAft>
                <a:spcPts val="0"/>
              </a:spcAft>
              <a:buClr>
                <a:schemeClr val="dk1"/>
              </a:buClr>
              <a:buSzPts val="1400"/>
              <a:buChar char="•"/>
              <a:defRPr/>
            </a:lvl3pPr>
            <a:lvl4pPr marL="1828800" lvl="3" indent="-317500" algn="l" rtl="0">
              <a:lnSpc>
                <a:spcPct val="90000"/>
              </a:lnSpc>
              <a:spcBef>
                <a:spcPts val="800"/>
              </a:spcBef>
              <a:spcAft>
                <a:spcPts val="0"/>
              </a:spcAft>
              <a:buClr>
                <a:schemeClr val="dk1"/>
              </a:buClr>
              <a:buSzPts val="1400"/>
              <a:buChar char="•"/>
              <a:defRPr/>
            </a:lvl4pPr>
            <a:lvl5pPr marL="2286000" lvl="4" indent="-317500" algn="l" rtl="0">
              <a:lnSpc>
                <a:spcPct val="90000"/>
              </a:lnSpc>
              <a:spcBef>
                <a:spcPts val="800"/>
              </a:spcBef>
              <a:spcAft>
                <a:spcPts val="0"/>
              </a:spcAft>
              <a:buClr>
                <a:schemeClr val="dk1"/>
              </a:buClr>
              <a:buSzPts val="1400"/>
              <a:buChar char="•"/>
              <a:defRPr/>
            </a:lvl5pPr>
            <a:lvl6pPr marL="2743200" lvl="5" indent="-317500" algn="l" rtl="0">
              <a:lnSpc>
                <a:spcPct val="90000"/>
              </a:lnSpc>
              <a:spcBef>
                <a:spcPts val="800"/>
              </a:spcBef>
              <a:spcAft>
                <a:spcPts val="0"/>
              </a:spcAft>
              <a:buClr>
                <a:srgbClr val="000000"/>
              </a:buClr>
              <a:buSzPts val="1400"/>
              <a:buChar char="•"/>
              <a:defRPr/>
            </a:lvl6pPr>
            <a:lvl7pPr marL="3200400" lvl="6" indent="-317500" algn="l" rtl="0">
              <a:lnSpc>
                <a:spcPct val="90000"/>
              </a:lnSpc>
              <a:spcBef>
                <a:spcPts val="800"/>
              </a:spcBef>
              <a:spcAft>
                <a:spcPts val="0"/>
              </a:spcAft>
              <a:buClr>
                <a:srgbClr val="000000"/>
              </a:buClr>
              <a:buSzPts val="1400"/>
              <a:buChar char="•"/>
              <a:defRPr/>
            </a:lvl7pPr>
            <a:lvl8pPr marL="3657600" lvl="7" indent="-317500" algn="l" rtl="0">
              <a:lnSpc>
                <a:spcPct val="90000"/>
              </a:lnSpc>
              <a:spcBef>
                <a:spcPts val="800"/>
              </a:spcBef>
              <a:spcAft>
                <a:spcPts val="0"/>
              </a:spcAft>
              <a:buClr>
                <a:srgbClr val="000000"/>
              </a:buClr>
              <a:buSzPts val="1400"/>
              <a:buChar char="•"/>
              <a:defRPr/>
            </a:lvl8pPr>
            <a:lvl9pPr marL="4114800" lvl="8" indent="-317500" algn="l" rtl="0">
              <a:lnSpc>
                <a:spcPct val="90000"/>
              </a:lnSpc>
              <a:spcBef>
                <a:spcPts val="800"/>
              </a:spcBef>
              <a:spcAft>
                <a:spcPts val="0"/>
              </a:spcAft>
              <a:buClr>
                <a:srgbClr val="000000"/>
              </a:buClr>
              <a:buSzPts val="1400"/>
              <a:buChar char="•"/>
              <a:defRPr/>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matchingName="Quote">
  <p:cSld name="Quote">
    <p:bg>
      <p:bgPr>
        <a:blipFill>
          <a:blip r:embed="rId2" cstate="email">
            <a:alphaModFix/>
            <a:extLst>
              <a:ext uri="{28A0092B-C50C-407E-A947-70E740481C1C}">
                <a14:useLocalDpi xmlns:a14="http://schemas.microsoft.com/office/drawing/2010/main"/>
              </a:ext>
            </a:extLst>
          </a:blip>
          <a:stretch>
            <a:fillRect/>
          </a:stretch>
        </a:blipFill>
        <a:effectLst/>
      </p:bgPr>
    </p:bg>
    <p:spTree>
      <p:nvGrpSpPr>
        <p:cNvPr id="1" name="Shape 92"/>
        <p:cNvGrpSpPr/>
        <p:nvPr/>
      </p:nvGrpSpPr>
      <p:grpSpPr>
        <a:xfrm>
          <a:off x="0" y="0"/>
          <a:ext cx="0" cy="0"/>
          <a:chOff x="0" y="0"/>
          <a:chExt cx="0" cy="0"/>
        </a:xfrm>
      </p:grpSpPr>
      <p:sp>
        <p:nvSpPr>
          <p:cNvPr id="93" name="Google Shape;93;p22"/>
          <p:cNvSpPr txBox="1">
            <a:spLocks noGrp="1"/>
          </p:cNvSpPr>
          <p:nvPr>
            <p:ph type="body" idx="1"/>
          </p:nvPr>
        </p:nvSpPr>
        <p:spPr>
          <a:xfrm>
            <a:off x="1000125" y="1657350"/>
            <a:ext cx="7143600" cy="1015800"/>
          </a:xfrm>
          <a:prstGeom prst="rect">
            <a:avLst/>
          </a:prstGeom>
          <a:noFill/>
          <a:ln>
            <a:noFill/>
          </a:ln>
        </p:spPr>
        <p:txBody>
          <a:bodyPr spcFirstLastPara="1" wrap="square" lIns="34275" tIns="34275" rIns="34275" bIns="34275" anchor="t" anchorCtr="0">
            <a:noAutofit/>
          </a:bodyPr>
          <a:lstStyle>
            <a:lvl1pPr marL="457200" lvl="0" indent="-228600" algn="l" rtl="0">
              <a:lnSpc>
                <a:spcPct val="90000"/>
              </a:lnSpc>
              <a:spcBef>
                <a:spcPts val="800"/>
              </a:spcBef>
              <a:spcAft>
                <a:spcPts val="0"/>
              </a:spcAft>
              <a:buClr>
                <a:schemeClr val="dk1"/>
              </a:buClr>
              <a:buSzPts val="2700"/>
              <a:buNone/>
              <a:defRPr sz="2700" b="1">
                <a:solidFill>
                  <a:schemeClr val="dk1"/>
                </a:solidFill>
                <a:latin typeface="Montserrat Black"/>
                <a:ea typeface="Montserrat Black"/>
                <a:cs typeface="Montserrat Black"/>
                <a:sym typeface="Montserrat Black"/>
              </a:defRPr>
            </a:lvl1pPr>
            <a:lvl2pPr marL="914400" lvl="1" indent="-317500" algn="l" rtl="0">
              <a:lnSpc>
                <a:spcPct val="90000"/>
              </a:lnSpc>
              <a:spcBef>
                <a:spcPts val="800"/>
              </a:spcBef>
              <a:spcAft>
                <a:spcPts val="0"/>
              </a:spcAft>
              <a:buClr>
                <a:schemeClr val="dk1"/>
              </a:buClr>
              <a:buSzPts val="1400"/>
              <a:buChar char="•"/>
              <a:defRPr/>
            </a:lvl2pPr>
            <a:lvl3pPr marL="1371600" lvl="2" indent="-317500" algn="l" rtl="0">
              <a:lnSpc>
                <a:spcPct val="90000"/>
              </a:lnSpc>
              <a:spcBef>
                <a:spcPts val="800"/>
              </a:spcBef>
              <a:spcAft>
                <a:spcPts val="0"/>
              </a:spcAft>
              <a:buClr>
                <a:schemeClr val="dk1"/>
              </a:buClr>
              <a:buSzPts val="1400"/>
              <a:buChar char="•"/>
              <a:defRPr/>
            </a:lvl3pPr>
            <a:lvl4pPr marL="1828800" lvl="3" indent="-317500" algn="l" rtl="0">
              <a:lnSpc>
                <a:spcPct val="90000"/>
              </a:lnSpc>
              <a:spcBef>
                <a:spcPts val="800"/>
              </a:spcBef>
              <a:spcAft>
                <a:spcPts val="0"/>
              </a:spcAft>
              <a:buClr>
                <a:schemeClr val="dk1"/>
              </a:buClr>
              <a:buSzPts val="1400"/>
              <a:buChar char="•"/>
              <a:defRPr/>
            </a:lvl4pPr>
            <a:lvl5pPr marL="2286000" lvl="4" indent="-317500" algn="l" rtl="0">
              <a:lnSpc>
                <a:spcPct val="90000"/>
              </a:lnSpc>
              <a:spcBef>
                <a:spcPts val="800"/>
              </a:spcBef>
              <a:spcAft>
                <a:spcPts val="0"/>
              </a:spcAft>
              <a:buClr>
                <a:schemeClr val="dk1"/>
              </a:buClr>
              <a:buSzPts val="1400"/>
              <a:buChar char="•"/>
              <a:defRPr/>
            </a:lvl5pPr>
            <a:lvl6pPr marL="2743200" lvl="5" indent="-317500" algn="l" rtl="0">
              <a:lnSpc>
                <a:spcPct val="90000"/>
              </a:lnSpc>
              <a:spcBef>
                <a:spcPts val="800"/>
              </a:spcBef>
              <a:spcAft>
                <a:spcPts val="0"/>
              </a:spcAft>
              <a:buClr>
                <a:srgbClr val="000000"/>
              </a:buClr>
              <a:buSzPts val="1400"/>
              <a:buChar char="•"/>
              <a:defRPr/>
            </a:lvl6pPr>
            <a:lvl7pPr marL="3200400" lvl="6" indent="-317500" algn="l" rtl="0">
              <a:lnSpc>
                <a:spcPct val="90000"/>
              </a:lnSpc>
              <a:spcBef>
                <a:spcPts val="800"/>
              </a:spcBef>
              <a:spcAft>
                <a:spcPts val="0"/>
              </a:spcAft>
              <a:buClr>
                <a:srgbClr val="000000"/>
              </a:buClr>
              <a:buSzPts val="1400"/>
              <a:buChar char="•"/>
              <a:defRPr/>
            </a:lvl7pPr>
            <a:lvl8pPr marL="3657600" lvl="7" indent="-317500" algn="l" rtl="0">
              <a:lnSpc>
                <a:spcPct val="90000"/>
              </a:lnSpc>
              <a:spcBef>
                <a:spcPts val="800"/>
              </a:spcBef>
              <a:spcAft>
                <a:spcPts val="0"/>
              </a:spcAft>
              <a:buClr>
                <a:srgbClr val="000000"/>
              </a:buClr>
              <a:buSzPts val="1400"/>
              <a:buChar char="•"/>
              <a:defRPr/>
            </a:lvl8pPr>
            <a:lvl9pPr marL="4114800" lvl="8" indent="-317500" algn="l" rtl="0">
              <a:lnSpc>
                <a:spcPct val="90000"/>
              </a:lnSpc>
              <a:spcBef>
                <a:spcPts val="800"/>
              </a:spcBef>
              <a:spcAft>
                <a:spcPts val="0"/>
              </a:spcAft>
              <a:buClr>
                <a:srgbClr val="000000"/>
              </a:buClr>
              <a:buSzPts val="1400"/>
              <a:buChar char="•"/>
              <a:defRPr/>
            </a:lvl9pPr>
          </a:lstStyle>
          <a:p>
            <a:endParaRPr/>
          </a:p>
        </p:txBody>
      </p:sp>
      <p:sp>
        <p:nvSpPr>
          <p:cNvPr id="94" name="Google Shape;94;p22"/>
          <p:cNvSpPr txBox="1">
            <a:spLocks noGrp="1"/>
          </p:cNvSpPr>
          <p:nvPr>
            <p:ph type="body" idx="2"/>
          </p:nvPr>
        </p:nvSpPr>
        <p:spPr>
          <a:xfrm>
            <a:off x="999086" y="3200400"/>
            <a:ext cx="7172400" cy="285900"/>
          </a:xfrm>
          <a:prstGeom prst="rect">
            <a:avLst/>
          </a:prstGeom>
          <a:noFill/>
          <a:ln>
            <a:noFill/>
          </a:ln>
        </p:spPr>
        <p:txBody>
          <a:bodyPr spcFirstLastPara="1" wrap="square" lIns="34275" tIns="34275" rIns="34275" bIns="34275" anchor="t" anchorCtr="0">
            <a:normAutofit/>
          </a:bodyPr>
          <a:lstStyle>
            <a:lvl1pPr marL="457200" lvl="0" indent="-228600" algn="l" rtl="0">
              <a:lnSpc>
                <a:spcPct val="90000"/>
              </a:lnSpc>
              <a:spcBef>
                <a:spcPts val="800"/>
              </a:spcBef>
              <a:spcAft>
                <a:spcPts val="0"/>
              </a:spcAft>
              <a:buClr>
                <a:schemeClr val="lt2"/>
              </a:buClr>
              <a:buSzPts val="1800"/>
              <a:buNone/>
              <a:defRPr b="1">
                <a:solidFill>
                  <a:schemeClr val="lt2"/>
                </a:solidFill>
              </a:defRPr>
            </a:lvl1pPr>
            <a:lvl2pPr marL="914400" lvl="1" indent="-228600" algn="l" rtl="0">
              <a:lnSpc>
                <a:spcPct val="90000"/>
              </a:lnSpc>
              <a:spcBef>
                <a:spcPts val="800"/>
              </a:spcBef>
              <a:spcAft>
                <a:spcPts val="0"/>
              </a:spcAft>
              <a:buClr>
                <a:schemeClr val="dk1"/>
              </a:buClr>
              <a:buSzPts val="1500"/>
              <a:buNone/>
              <a:defRPr/>
            </a:lvl2pPr>
            <a:lvl3pPr marL="1371600" lvl="2" indent="-317500" algn="l" rtl="0">
              <a:lnSpc>
                <a:spcPct val="90000"/>
              </a:lnSpc>
              <a:spcBef>
                <a:spcPts val="800"/>
              </a:spcBef>
              <a:spcAft>
                <a:spcPts val="0"/>
              </a:spcAft>
              <a:buClr>
                <a:schemeClr val="dk1"/>
              </a:buClr>
              <a:buSzPts val="1400"/>
              <a:buChar char="•"/>
              <a:defRPr/>
            </a:lvl3pPr>
            <a:lvl4pPr marL="1828800" lvl="3" indent="-317500" algn="l" rtl="0">
              <a:lnSpc>
                <a:spcPct val="90000"/>
              </a:lnSpc>
              <a:spcBef>
                <a:spcPts val="800"/>
              </a:spcBef>
              <a:spcAft>
                <a:spcPts val="0"/>
              </a:spcAft>
              <a:buClr>
                <a:schemeClr val="dk1"/>
              </a:buClr>
              <a:buSzPts val="1400"/>
              <a:buChar char="•"/>
              <a:defRPr/>
            </a:lvl4pPr>
            <a:lvl5pPr marL="2286000" lvl="4" indent="-317500" algn="l" rtl="0">
              <a:lnSpc>
                <a:spcPct val="90000"/>
              </a:lnSpc>
              <a:spcBef>
                <a:spcPts val="800"/>
              </a:spcBef>
              <a:spcAft>
                <a:spcPts val="0"/>
              </a:spcAft>
              <a:buClr>
                <a:schemeClr val="dk1"/>
              </a:buClr>
              <a:buSzPts val="1400"/>
              <a:buChar char="•"/>
              <a:defRPr/>
            </a:lvl5pPr>
            <a:lvl6pPr marL="2743200" lvl="5" indent="-317500" algn="l" rtl="0">
              <a:lnSpc>
                <a:spcPct val="90000"/>
              </a:lnSpc>
              <a:spcBef>
                <a:spcPts val="800"/>
              </a:spcBef>
              <a:spcAft>
                <a:spcPts val="0"/>
              </a:spcAft>
              <a:buClr>
                <a:srgbClr val="000000"/>
              </a:buClr>
              <a:buSzPts val="1400"/>
              <a:buChar char="•"/>
              <a:defRPr/>
            </a:lvl6pPr>
            <a:lvl7pPr marL="3200400" lvl="6" indent="-317500" algn="l" rtl="0">
              <a:lnSpc>
                <a:spcPct val="90000"/>
              </a:lnSpc>
              <a:spcBef>
                <a:spcPts val="800"/>
              </a:spcBef>
              <a:spcAft>
                <a:spcPts val="0"/>
              </a:spcAft>
              <a:buClr>
                <a:srgbClr val="000000"/>
              </a:buClr>
              <a:buSzPts val="1400"/>
              <a:buChar char="•"/>
              <a:defRPr/>
            </a:lvl7pPr>
            <a:lvl8pPr marL="3657600" lvl="7" indent="-317500" algn="l" rtl="0">
              <a:lnSpc>
                <a:spcPct val="90000"/>
              </a:lnSpc>
              <a:spcBef>
                <a:spcPts val="800"/>
              </a:spcBef>
              <a:spcAft>
                <a:spcPts val="0"/>
              </a:spcAft>
              <a:buClr>
                <a:srgbClr val="000000"/>
              </a:buClr>
              <a:buSzPts val="1400"/>
              <a:buChar char="•"/>
              <a:defRPr/>
            </a:lvl8pPr>
            <a:lvl9pPr marL="4114800" lvl="8" indent="-317500" algn="l" rtl="0">
              <a:lnSpc>
                <a:spcPct val="90000"/>
              </a:lnSpc>
              <a:spcBef>
                <a:spcPts val="800"/>
              </a:spcBef>
              <a:spcAft>
                <a:spcPts val="0"/>
              </a:spcAft>
              <a:buClr>
                <a:srgbClr val="000000"/>
              </a:buClr>
              <a:buSzPts val="1400"/>
              <a:buChar char="•"/>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5" Type="http://schemas.openxmlformats.org/officeDocument/2006/relationships/slideLayout" Target="../slideLayouts/slideLayout17.xml"/><Relationship Id="rId10" Type="http://schemas.openxmlformats.org/officeDocument/2006/relationships/image" Target="../media/image3.png"/><Relationship Id="rId4" Type="http://schemas.openxmlformats.org/officeDocument/2006/relationships/slideLayout" Target="../slideLayouts/slideLayout16.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4"/>
        <p:cNvGrpSpPr/>
        <p:nvPr/>
      </p:nvGrpSpPr>
      <p:grpSpPr>
        <a:xfrm>
          <a:off x="0" y="0"/>
          <a:ext cx="0" cy="0"/>
          <a:chOff x="0" y="0"/>
          <a:chExt cx="0" cy="0"/>
        </a:xfrm>
      </p:grpSpPr>
      <p:sp>
        <p:nvSpPr>
          <p:cNvPr id="55" name="Google Shape;55;p14"/>
          <p:cNvSpPr txBox="1">
            <a:spLocks noGrp="1"/>
          </p:cNvSpPr>
          <p:nvPr>
            <p:ph type="title"/>
          </p:nvPr>
        </p:nvSpPr>
        <p:spPr>
          <a:xfrm>
            <a:off x="628650" y="273844"/>
            <a:ext cx="7886700" cy="994200"/>
          </a:xfrm>
          <a:prstGeom prst="rect">
            <a:avLst/>
          </a:prstGeom>
          <a:noFill/>
          <a:ln>
            <a:noFill/>
          </a:ln>
        </p:spPr>
        <p:txBody>
          <a:bodyPr spcFirstLastPara="1" wrap="square" lIns="34275" tIns="34275" rIns="34275" bIns="34275" anchor="ctr" anchorCtr="0">
            <a:normAutofit/>
          </a:bodyPr>
          <a:lstStyle>
            <a:lvl1pPr marR="0" lvl="0" algn="l" rtl="0">
              <a:lnSpc>
                <a:spcPct val="90000"/>
              </a:lnSpc>
              <a:spcBef>
                <a:spcPts val="0"/>
              </a:spcBef>
              <a:spcAft>
                <a:spcPts val="0"/>
              </a:spcAft>
              <a:buClr>
                <a:schemeClr val="dk1"/>
              </a:buClr>
              <a:buSzPts val="2700"/>
              <a:buFont typeface="Montserrat Black"/>
              <a:buNone/>
              <a:defRPr sz="2700" b="0" i="0" u="none" strike="noStrike" cap="none">
                <a:solidFill>
                  <a:schemeClr val="dk1"/>
                </a:solidFill>
                <a:latin typeface="Montserrat Black"/>
                <a:ea typeface="Montserrat Black"/>
                <a:cs typeface="Montserrat Black"/>
                <a:sym typeface="Montserrat Black"/>
              </a:defRPr>
            </a:lvl1pPr>
            <a:lvl2pPr marR="0" lvl="1" algn="l" rtl="0">
              <a:lnSpc>
                <a:spcPct val="90000"/>
              </a:lnSpc>
              <a:spcBef>
                <a:spcPts val="0"/>
              </a:spcBef>
              <a:spcAft>
                <a:spcPts val="0"/>
              </a:spcAft>
              <a:buClr>
                <a:srgbClr val="000000"/>
              </a:buClr>
              <a:buSzPts val="3300"/>
              <a:buFont typeface="Montserrat Light"/>
              <a:buNone/>
              <a:defRPr sz="3300" b="0" i="0" u="none" strike="noStrike" cap="none">
                <a:solidFill>
                  <a:srgbClr val="000000"/>
                </a:solidFill>
                <a:latin typeface="Montserrat Light"/>
                <a:ea typeface="Montserrat Light"/>
                <a:cs typeface="Montserrat Light"/>
                <a:sym typeface="Montserrat Light"/>
              </a:defRPr>
            </a:lvl2pPr>
            <a:lvl3pPr marR="0" lvl="2" algn="l" rtl="0">
              <a:lnSpc>
                <a:spcPct val="90000"/>
              </a:lnSpc>
              <a:spcBef>
                <a:spcPts val="0"/>
              </a:spcBef>
              <a:spcAft>
                <a:spcPts val="0"/>
              </a:spcAft>
              <a:buClr>
                <a:srgbClr val="000000"/>
              </a:buClr>
              <a:buSzPts val="3300"/>
              <a:buFont typeface="Montserrat Light"/>
              <a:buNone/>
              <a:defRPr sz="3300" b="0" i="0" u="none" strike="noStrike" cap="none">
                <a:solidFill>
                  <a:srgbClr val="000000"/>
                </a:solidFill>
                <a:latin typeface="Montserrat Light"/>
                <a:ea typeface="Montserrat Light"/>
                <a:cs typeface="Montserrat Light"/>
                <a:sym typeface="Montserrat Light"/>
              </a:defRPr>
            </a:lvl3pPr>
            <a:lvl4pPr marR="0" lvl="3" algn="l" rtl="0">
              <a:lnSpc>
                <a:spcPct val="90000"/>
              </a:lnSpc>
              <a:spcBef>
                <a:spcPts val="0"/>
              </a:spcBef>
              <a:spcAft>
                <a:spcPts val="0"/>
              </a:spcAft>
              <a:buClr>
                <a:srgbClr val="000000"/>
              </a:buClr>
              <a:buSzPts val="3300"/>
              <a:buFont typeface="Montserrat Light"/>
              <a:buNone/>
              <a:defRPr sz="3300" b="0" i="0" u="none" strike="noStrike" cap="none">
                <a:solidFill>
                  <a:srgbClr val="000000"/>
                </a:solidFill>
                <a:latin typeface="Montserrat Light"/>
                <a:ea typeface="Montserrat Light"/>
                <a:cs typeface="Montserrat Light"/>
                <a:sym typeface="Montserrat Light"/>
              </a:defRPr>
            </a:lvl4pPr>
            <a:lvl5pPr marR="0" lvl="4" algn="l" rtl="0">
              <a:lnSpc>
                <a:spcPct val="90000"/>
              </a:lnSpc>
              <a:spcBef>
                <a:spcPts val="0"/>
              </a:spcBef>
              <a:spcAft>
                <a:spcPts val="0"/>
              </a:spcAft>
              <a:buClr>
                <a:srgbClr val="000000"/>
              </a:buClr>
              <a:buSzPts val="3300"/>
              <a:buFont typeface="Montserrat Light"/>
              <a:buNone/>
              <a:defRPr sz="3300" b="0" i="0" u="none" strike="noStrike" cap="none">
                <a:solidFill>
                  <a:srgbClr val="000000"/>
                </a:solidFill>
                <a:latin typeface="Montserrat Light"/>
                <a:ea typeface="Montserrat Light"/>
                <a:cs typeface="Montserrat Light"/>
                <a:sym typeface="Montserrat Light"/>
              </a:defRPr>
            </a:lvl5pPr>
            <a:lvl6pPr marR="0" lvl="5" algn="l" rtl="0">
              <a:lnSpc>
                <a:spcPct val="90000"/>
              </a:lnSpc>
              <a:spcBef>
                <a:spcPts val="0"/>
              </a:spcBef>
              <a:spcAft>
                <a:spcPts val="0"/>
              </a:spcAft>
              <a:buClr>
                <a:srgbClr val="000000"/>
              </a:buClr>
              <a:buSzPts val="3300"/>
              <a:buFont typeface="Montserrat Light"/>
              <a:buNone/>
              <a:defRPr sz="3300" b="0" i="0" u="none" strike="noStrike" cap="none">
                <a:solidFill>
                  <a:srgbClr val="000000"/>
                </a:solidFill>
                <a:latin typeface="Montserrat Light"/>
                <a:ea typeface="Montserrat Light"/>
                <a:cs typeface="Montserrat Light"/>
                <a:sym typeface="Montserrat Light"/>
              </a:defRPr>
            </a:lvl6pPr>
            <a:lvl7pPr marR="0" lvl="6" algn="l" rtl="0">
              <a:lnSpc>
                <a:spcPct val="90000"/>
              </a:lnSpc>
              <a:spcBef>
                <a:spcPts val="0"/>
              </a:spcBef>
              <a:spcAft>
                <a:spcPts val="0"/>
              </a:spcAft>
              <a:buClr>
                <a:srgbClr val="000000"/>
              </a:buClr>
              <a:buSzPts val="3300"/>
              <a:buFont typeface="Montserrat Light"/>
              <a:buNone/>
              <a:defRPr sz="3300" b="0" i="0" u="none" strike="noStrike" cap="none">
                <a:solidFill>
                  <a:srgbClr val="000000"/>
                </a:solidFill>
                <a:latin typeface="Montserrat Light"/>
                <a:ea typeface="Montserrat Light"/>
                <a:cs typeface="Montserrat Light"/>
                <a:sym typeface="Montserrat Light"/>
              </a:defRPr>
            </a:lvl7pPr>
            <a:lvl8pPr marR="0" lvl="7" algn="l" rtl="0">
              <a:lnSpc>
                <a:spcPct val="90000"/>
              </a:lnSpc>
              <a:spcBef>
                <a:spcPts val="0"/>
              </a:spcBef>
              <a:spcAft>
                <a:spcPts val="0"/>
              </a:spcAft>
              <a:buClr>
                <a:srgbClr val="000000"/>
              </a:buClr>
              <a:buSzPts val="3300"/>
              <a:buFont typeface="Montserrat Light"/>
              <a:buNone/>
              <a:defRPr sz="3300" b="0" i="0" u="none" strike="noStrike" cap="none">
                <a:solidFill>
                  <a:srgbClr val="000000"/>
                </a:solidFill>
                <a:latin typeface="Montserrat Light"/>
                <a:ea typeface="Montserrat Light"/>
                <a:cs typeface="Montserrat Light"/>
                <a:sym typeface="Montserrat Light"/>
              </a:defRPr>
            </a:lvl8pPr>
            <a:lvl9pPr marR="0" lvl="8" algn="l" rtl="0">
              <a:lnSpc>
                <a:spcPct val="90000"/>
              </a:lnSpc>
              <a:spcBef>
                <a:spcPts val="0"/>
              </a:spcBef>
              <a:spcAft>
                <a:spcPts val="0"/>
              </a:spcAft>
              <a:buClr>
                <a:srgbClr val="000000"/>
              </a:buClr>
              <a:buSzPts val="3300"/>
              <a:buFont typeface="Montserrat Light"/>
              <a:buNone/>
              <a:defRPr sz="3300" b="0" i="0" u="none" strike="noStrike" cap="none">
                <a:solidFill>
                  <a:srgbClr val="000000"/>
                </a:solidFill>
                <a:latin typeface="Montserrat Light"/>
                <a:ea typeface="Montserrat Light"/>
                <a:cs typeface="Montserrat Light"/>
                <a:sym typeface="Montserrat Light"/>
              </a:defRPr>
            </a:lvl9pPr>
          </a:lstStyle>
          <a:p>
            <a:endParaRPr/>
          </a:p>
        </p:txBody>
      </p:sp>
      <p:sp>
        <p:nvSpPr>
          <p:cNvPr id="56" name="Google Shape;56;p14"/>
          <p:cNvSpPr txBox="1">
            <a:spLocks noGrp="1"/>
          </p:cNvSpPr>
          <p:nvPr>
            <p:ph type="body" idx="1"/>
          </p:nvPr>
        </p:nvSpPr>
        <p:spPr>
          <a:xfrm>
            <a:off x="628650" y="1369219"/>
            <a:ext cx="7886700" cy="3263400"/>
          </a:xfrm>
          <a:prstGeom prst="rect">
            <a:avLst/>
          </a:prstGeom>
          <a:noFill/>
          <a:ln>
            <a:noFill/>
          </a:ln>
        </p:spPr>
        <p:txBody>
          <a:bodyPr spcFirstLastPara="1" wrap="square" lIns="34275" tIns="34275" rIns="34275" bIns="34275" anchor="t" anchorCtr="0">
            <a:normAutofit/>
          </a:bodyPr>
          <a:lstStyle>
            <a:lvl1pPr marL="457200" marR="0" lvl="0" indent="-342900" algn="l" rtl="0">
              <a:lnSpc>
                <a:spcPct val="90000"/>
              </a:lnSpc>
              <a:spcBef>
                <a:spcPts val="800"/>
              </a:spcBef>
              <a:spcAft>
                <a:spcPts val="0"/>
              </a:spcAft>
              <a:buClr>
                <a:schemeClr val="dk1"/>
              </a:buClr>
              <a:buSzPts val="1800"/>
              <a:buFont typeface="Arial"/>
              <a:buChar char="•"/>
              <a:defRPr sz="1800" b="0" i="0" u="none" strike="noStrike" cap="none">
                <a:solidFill>
                  <a:schemeClr val="dk1"/>
                </a:solidFill>
                <a:latin typeface="Montserrat Light"/>
                <a:ea typeface="Montserrat Light"/>
                <a:cs typeface="Montserrat Light"/>
                <a:sym typeface="Montserrat Light"/>
              </a:defRPr>
            </a:lvl1pPr>
            <a:lvl2pPr marL="914400" marR="0" lvl="1" indent="-323850" algn="l" rtl="0">
              <a:lnSpc>
                <a:spcPct val="90000"/>
              </a:lnSpc>
              <a:spcBef>
                <a:spcPts val="800"/>
              </a:spcBef>
              <a:spcAft>
                <a:spcPts val="0"/>
              </a:spcAft>
              <a:buClr>
                <a:schemeClr val="dk1"/>
              </a:buClr>
              <a:buSzPts val="1500"/>
              <a:buFont typeface="Arial"/>
              <a:buChar char="•"/>
              <a:defRPr sz="1500" b="0" i="0" u="none" strike="noStrike" cap="none">
                <a:solidFill>
                  <a:schemeClr val="dk1"/>
                </a:solidFill>
                <a:latin typeface="Montserrat Light"/>
                <a:ea typeface="Montserrat Light"/>
                <a:cs typeface="Montserrat Light"/>
                <a:sym typeface="Montserrat Light"/>
              </a:defRPr>
            </a:lvl2pPr>
            <a:lvl3pPr marL="1371600" marR="0" lvl="2" indent="-317500" algn="l" rtl="0">
              <a:lnSpc>
                <a:spcPct val="90000"/>
              </a:lnSpc>
              <a:spcBef>
                <a:spcPts val="800"/>
              </a:spcBef>
              <a:spcAft>
                <a:spcPts val="0"/>
              </a:spcAft>
              <a:buClr>
                <a:schemeClr val="dk1"/>
              </a:buClr>
              <a:buSzPts val="1400"/>
              <a:buFont typeface="Arial"/>
              <a:buChar char="•"/>
              <a:defRPr sz="1400" b="0" i="0" u="none" strike="noStrike" cap="none">
                <a:solidFill>
                  <a:schemeClr val="dk1"/>
                </a:solidFill>
                <a:latin typeface="Montserrat Light"/>
                <a:ea typeface="Montserrat Light"/>
                <a:cs typeface="Montserrat Light"/>
                <a:sym typeface="Montserrat Light"/>
              </a:defRPr>
            </a:lvl3pPr>
            <a:lvl4pPr marL="1828800" marR="0" lvl="3" indent="-317500" algn="l" rtl="0">
              <a:lnSpc>
                <a:spcPct val="90000"/>
              </a:lnSpc>
              <a:spcBef>
                <a:spcPts val="800"/>
              </a:spcBef>
              <a:spcAft>
                <a:spcPts val="0"/>
              </a:spcAft>
              <a:buClr>
                <a:schemeClr val="dk1"/>
              </a:buClr>
              <a:buSzPts val="1400"/>
              <a:buFont typeface="Arial"/>
              <a:buChar char="•"/>
              <a:defRPr sz="1400" b="0" i="0" u="none" strike="noStrike" cap="none">
                <a:solidFill>
                  <a:schemeClr val="dk1"/>
                </a:solidFill>
                <a:latin typeface="Montserrat Light"/>
                <a:ea typeface="Montserrat Light"/>
                <a:cs typeface="Montserrat Light"/>
                <a:sym typeface="Montserrat Light"/>
              </a:defRPr>
            </a:lvl4pPr>
            <a:lvl5pPr marL="2286000" marR="0" lvl="4" indent="-317500" algn="l" rtl="0">
              <a:lnSpc>
                <a:spcPct val="90000"/>
              </a:lnSpc>
              <a:spcBef>
                <a:spcPts val="800"/>
              </a:spcBef>
              <a:spcAft>
                <a:spcPts val="0"/>
              </a:spcAft>
              <a:buClr>
                <a:schemeClr val="dk1"/>
              </a:buClr>
              <a:buSzPts val="1400"/>
              <a:buFont typeface="Arial"/>
              <a:buChar char="•"/>
              <a:defRPr sz="1400" b="0" i="0" u="none" strike="noStrike" cap="none">
                <a:solidFill>
                  <a:schemeClr val="dk1"/>
                </a:solidFill>
                <a:latin typeface="Montserrat Light"/>
                <a:ea typeface="Montserrat Light"/>
                <a:cs typeface="Montserrat Light"/>
                <a:sym typeface="Montserrat Light"/>
              </a:defRPr>
            </a:lvl5pPr>
            <a:lvl6pPr marL="2743200" marR="0" lvl="5" indent="-361950" algn="l" rtl="0">
              <a:lnSpc>
                <a:spcPct val="90000"/>
              </a:lnSpc>
              <a:spcBef>
                <a:spcPts val="800"/>
              </a:spcBef>
              <a:spcAft>
                <a:spcPts val="0"/>
              </a:spcAft>
              <a:buClr>
                <a:srgbClr val="000000"/>
              </a:buClr>
              <a:buSzPts val="2100"/>
              <a:buFont typeface="Arial"/>
              <a:buChar char="•"/>
              <a:defRPr sz="2100" b="0" i="0" u="none" strike="noStrike" cap="none">
                <a:solidFill>
                  <a:srgbClr val="000000"/>
                </a:solidFill>
                <a:latin typeface="Montserrat Light"/>
                <a:ea typeface="Montserrat Light"/>
                <a:cs typeface="Montserrat Light"/>
                <a:sym typeface="Montserrat Light"/>
              </a:defRPr>
            </a:lvl6pPr>
            <a:lvl7pPr marL="3200400" marR="0" lvl="6" indent="-361950" algn="l" rtl="0">
              <a:lnSpc>
                <a:spcPct val="90000"/>
              </a:lnSpc>
              <a:spcBef>
                <a:spcPts val="800"/>
              </a:spcBef>
              <a:spcAft>
                <a:spcPts val="0"/>
              </a:spcAft>
              <a:buClr>
                <a:srgbClr val="000000"/>
              </a:buClr>
              <a:buSzPts val="2100"/>
              <a:buFont typeface="Arial"/>
              <a:buChar char="•"/>
              <a:defRPr sz="2100" b="0" i="0" u="none" strike="noStrike" cap="none">
                <a:solidFill>
                  <a:srgbClr val="000000"/>
                </a:solidFill>
                <a:latin typeface="Montserrat Light"/>
                <a:ea typeface="Montserrat Light"/>
                <a:cs typeface="Montserrat Light"/>
                <a:sym typeface="Montserrat Light"/>
              </a:defRPr>
            </a:lvl7pPr>
            <a:lvl8pPr marL="3657600" marR="0" lvl="7" indent="-361950" algn="l" rtl="0">
              <a:lnSpc>
                <a:spcPct val="90000"/>
              </a:lnSpc>
              <a:spcBef>
                <a:spcPts val="800"/>
              </a:spcBef>
              <a:spcAft>
                <a:spcPts val="0"/>
              </a:spcAft>
              <a:buClr>
                <a:srgbClr val="000000"/>
              </a:buClr>
              <a:buSzPts val="2100"/>
              <a:buFont typeface="Arial"/>
              <a:buChar char="•"/>
              <a:defRPr sz="2100" b="0" i="0" u="none" strike="noStrike" cap="none">
                <a:solidFill>
                  <a:srgbClr val="000000"/>
                </a:solidFill>
                <a:latin typeface="Montserrat Light"/>
                <a:ea typeface="Montserrat Light"/>
                <a:cs typeface="Montserrat Light"/>
                <a:sym typeface="Montserrat Light"/>
              </a:defRPr>
            </a:lvl8pPr>
            <a:lvl9pPr marL="4114800" marR="0" lvl="8" indent="-361950" algn="l" rtl="0">
              <a:lnSpc>
                <a:spcPct val="90000"/>
              </a:lnSpc>
              <a:spcBef>
                <a:spcPts val="800"/>
              </a:spcBef>
              <a:spcAft>
                <a:spcPts val="0"/>
              </a:spcAft>
              <a:buClr>
                <a:srgbClr val="000000"/>
              </a:buClr>
              <a:buSzPts val="2100"/>
              <a:buFont typeface="Arial"/>
              <a:buChar char="•"/>
              <a:defRPr sz="2100" b="0" i="0" u="none" strike="noStrike" cap="none">
                <a:solidFill>
                  <a:srgbClr val="000000"/>
                </a:solidFill>
                <a:latin typeface="Montserrat Light"/>
                <a:ea typeface="Montserrat Light"/>
                <a:cs typeface="Montserrat Light"/>
                <a:sym typeface="Montserrat Light"/>
              </a:defRPr>
            </a:lvl9pPr>
          </a:lstStyle>
          <a:p>
            <a:endParaRPr/>
          </a:p>
        </p:txBody>
      </p:sp>
      <p:pic>
        <p:nvPicPr>
          <p:cNvPr id="57" name="Google Shape;57;p14" descr="Image"/>
          <p:cNvPicPr preferRelativeResize="0"/>
          <p:nvPr/>
        </p:nvPicPr>
        <p:blipFill rotWithShape="1">
          <a:blip r:embed="rId10" cstate="screen">
            <a:alphaModFix/>
            <a:extLst>
              <a:ext uri="{28A0092B-C50C-407E-A947-70E740481C1C}">
                <a14:useLocalDpi xmlns:a14="http://schemas.microsoft.com/office/drawing/2010/main"/>
              </a:ext>
            </a:extLst>
          </a:blip>
          <a:srcRect/>
          <a:stretch/>
        </p:blipFill>
        <p:spPr>
          <a:xfrm>
            <a:off x="7078327" y="4124792"/>
            <a:ext cx="2068104" cy="1032899"/>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svg"/><Relationship Id="rId2" Type="http://schemas.openxmlformats.org/officeDocument/2006/relationships/notesSlide" Target="../notesSlides/notesSlide1.xml"/><Relationship Id="rId1" Type="http://schemas.openxmlformats.org/officeDocument/2006/relationships/slideLayout" Target="../slideLayouts/slideLayout15.xml"/><Relationship Id="rId6" Type="http://schemas.openxmlformats.org/officeDocument/2006/relationships/image" Target="../media/image12.png"/><Relationship Id="rId5" Type="http://schemas.openxmlformats.org/officeDocument/2006/relationships/image" Target="../media/image11.svg"/><Relationship Id="rId4" Type="http://schemas.openxmlformats.org/officeDocument/2006/relationships/image" Target="../media/image10.png"/><Relationship Id="rId9" Type="http://schemas.openxmlformats.org/officeDocument/2006/relationships/image" Target="../media/image15.sv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3.svg"/><Relationship Id="rId2" Type="http://schemas.openxmlformats.org/officeDocument/2006/relationships/notesSlide" Target="../notesSlides/notesSlide2.xml"/><Relationship Id="rId1" Type="http://schemas.openxmlformats.org/officeDocument/2006/relationships/slideLayout" Target="../slideLayouts/slideLayout15.xml"/><Relationship Id="rId6" Type="http://schemas.openxmlformats.org/officeDocument/2006/relationships/image" Target="../media/image12.png"/><Relationship Id="rId5" Type="http://schemas.openxmlformats.org/officeDocument/2006/relationships/image" Target="../media/image11.svg"/><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16.xml"/><Relationship Id="rId5" Type="http://schemas.openxmlformats.org/officeDocument/2006/relationships/image" Target="../media/image17.jpeg"/><Relationship Id="rId4" Type="http://schemas.openxmlformats.org/officeDocument/2006/relationships/image" Target="../media/image16.svg"/></Relationships>
</file>

<file path=ppt/slides/_rels/slide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3.xml"/><Relationship Id="rId5" Type="http://schemas.openxmlformats.org/officeDocument/2006/relationships/chart" Target="../charts/chart2.xml"/><Relationship Id="rId4" Type="http://schemas.openxmlformats.org/officeDocument/2006/relationships/chart" Target="../charts/chart1.xml"/></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11.sv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11.svg"/><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11.svg"/><Relationship Id="rId5" Type="http://schemas.openxmlformats.org/officeDocument/2006/relationships/image" Target="../media/image10.png"/><Relationship Id="rId4" Type="http://schemas.microsoft.com/office/2007/relationships/hdphoto" Target="../media/hdphoto1.wdp"/></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5.xml"/><Relationship Id="rId1" Type="http://schemas.openxmlformats.org/officeDocument/2006/relationships/slideLayout" Target="../slideLayouts/slideLayout15.xml"/><Relationship Id="rId6" Type="http://schemas.openxmlformats.org/officeDocument/2006/relationships/image" Target="../media/image11.svg"/><Relationship Id="rId5" Type="http://schemas.openxmlformats.org/officeDocument/2006/relationships/image" Target="../media/image10.png"/><Relationship Id="rId4" Type="http://schemas.microsoft.com/office/2007/relationships/hdphoto" Target="../media/hdphoto2.wdp"/></Relationships>
</file>

<file path=ppt/slides/_rels/slide1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6.xml"/><Relationship Id="rId1" Type="http://schemas.openxmlformats.org/officeDocument/2006/relationships/slideLayout" Target="../slideLayouts/slideLayout15.xml"/><Relationship Id="rId6" Type="http://schemas.openxmlformats.org/officeDocument/2006/relationships/image" Target="../media/image11.svg"/><Relationship Id="rId5" Type="http://schemas.openxmlformats.org/officeDocument/2006/relationships/image" Target="../media/image10.png"/><Relationship Id="rId4" Type="http://schemas.microsoft.com/office/2007/relationships/hdphoto" Target="../media/hdphoto3.wdp"/></Relationships>
</file>

<file path=ppt/slides/_rels/slide1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7.xm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08"/>
        <p:cNvGrpSpPr/>
        <p:nvPr/>
      </p:nvGrpSpPr>
      <p:grpSpPr>
        <a:xfrm>
          <a:off x="0" y="0"/>
          <a:ext cx="0" cy="0"/>
          <a:chOff x="0" y="0"/>
          <a:chExt cx="0" cy="0"/>
        </a:xfrm>
      </p:grpSpPr>
      <p:pic>
        <p:nvPicPr>
          <p:cNvPr id="111" name="Google Shape;111;p25"/>
          <p:cNvPicPr preferRelativeResize="0"/>
          <p:nvPr/>
        </p:nvPicPr>
        <p:blipFill>
          <a:blip r:embed="rId3" cstate="screen">
            <a:alphaModFix amt="86000"/>
            <a:extLst>
              <a:ext uri="{28A0092B-C50C-407E-A947-70E740481C1C}">
                <a14:useLocalDpi xmlns:a14="http://schemas.microsoft.com/office/drawing/2010/main"/>
              </a:ext>
            </a:extLst>
          </a:blip>
          <a:stretch>
            <a:fillRect/>
          </a:stretch>
        </p:blipFill>
        <p:spPr>
          <a:xfrm>
            <a:off x="8565250" y="200275"/>
            <a:ext cx="324700" cy="204550"/>
          </a:xfrm>
          <a:prstGeom prst="rect">
            <a:avLst/>
          </a:prstGeom>
          <a:noFill/>
          <a:ln>
            <a:noFill/>
          </a:ln>
        </p:spPr>
      </p:pic>
      <p:pic>
        <p:nvPicPr>
          <p:cNvPr id="8" name="Graphic 7">
            <a:extLst>
              <a:ext uri="{FF2B5EF4-FFF2-40B4-BE49-F238E27FC236}">
                <a16:creationId xmlns:a16="http://schemas.microsoft.com/office/drawing/2014/main" id="{E3223531-307E-B94C-9277-6BA3471B20A6}"/>
              </a:ext>
            </a:extLst>
          </p:cNvPr>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224008" y="4681573"/>
            <a:ext cx="1069534" cy="234717"/>
          </a:xfrm>
          <a:prstGeom prst="rect">
            <a:avLst/>
          </a:prstGeom>
        </p:spPr>
      </p:pic>
      <p:pic>
        <p:nvPicPr>
          <p:cNvPr id="3" name="Graphic 2">
            <a:extLst>
              <a:ext uri="{FF2B5EF4-FFF2-40B4-BE49-F238E27FC236}">
                <a16:creationId xmlns:a16="http://schemas.microsoft.com/office/drawing/2014/main" id="{EDDEB90B-0392-7246-B2F6-64B769EA789B}"/>
              </a:ext>
            </a:extLst>
          </p:cNvPr>
          <p:cNvPicPr>
            <a:picLocks noChangeAspect="1"/>
          </p:cNvPicPr>
          <p:nvPr/>
        </p:nvPicPr>
        <p:blipFill>
          <a:blip r:embed="rId6" cstate="email">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1137425" y="-471800"/>
            <a:ext cx="8229117" cy="8941811"/>
          </a:xfrm>
          <a:prstGeom prst="rect">
            <a:avLst/>
          </a:prstGeom>
        </p:spPr>
      </p:pic>
      <p:pic>
        <p:nvPicPr>
          <p:cNvPr id="2" name="Graphic 1">
            <a:extLst>
              <a:ext uri="{FF2B5EF4-FFF2-40B4-BE49-F238E27FC236}">
                <a16:creationId xmlns:a16="http://schemas.microsoft.com/office/drawing/2014/main" id="{97D6A48E-7DE7-1CF7-93C3-71BB091967A5}"/>
              </a:ext>
            </a:extLst>
          </p:cNvPr>
          <p:cNvPicPr>
            <a:picLocks noChangeAspect="1"/>
          </p:cNvPicPr>
          <p:nvPr/>
        </p:nvPicPr>
        <p:blipFill>
          <a:blip r:embed="rId8" cstate="email">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464586" y="404825"/>
            <a:ext cx="3170712" cy="695836"/>
          </a:xfrm>
          <a:prstGeom prst="rect">
            <a:avLst/>
          </a:prstGeom>
        </p:spPr>
      </p:pic>
    </p:spTree>
    <p:extLst>
      <p:ext uri="{BB962C8B-B14F-4D97-AF65-F5344CB8AC3E}">
        <p14:creationId xmlns:p14="http://schemas.microsoft.com/office/powerpoint/2010/main" val="1229481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08"/>
        <p:cNvGrpSpPr/>
        <p:nvPr/>
      </p:nvGrpSpPr>
      <p:grpSpPr>
        <a:xfrm>
          <a:off x="0" y="0"/>
          <a:ext cx="0" cy="0"/>
          <a:chOff x="0" y="0"/>
          <a:chExt cx="0" cy="0"/>
        </a:xfrm>
      </p:grpSpPr>
      <p:sp>
        <p:nvSpPr>
          <p:cNvPr id="109" name="Google Shape;109;p25"/>
          <p:cNvSpPr txBox="1">
            <a:spLocks noGrp="1"/>
          </p:cNvSpPr>
          <p:nvPr>
            <p:ph type="subTitle" idx="1"/>
          </p:nvPr>
        </p:nvSpPr>
        <p:spPr>
          <a:xfrm>
            <a:off x="5317185" y="681789"/>
            <a:ext cx="3910342" cy="1002256"/>
          </a:xfrm>
          <a:prstGeom prst="rect">
            <a:avLst/>
          </a:prstGeom>
          <a:noFill/>
          <a:ln>
            <a:noFill/>
          </a:ln>
        </p:spPr>
        <p:txBody>
          <a:bodyPr spcFirstLastPara="1" wrap="square" lIns="34275" tIns="34275" rIns="34275" bIns="34275" anchor="ctr" anchorCtr="0">
            <a:noAutofit/>
          </a:bodyPr>
          <a:lstStyle/>
          <a:p>
            <a:pPr marL="0" lvl="0" indent="0" algn="l" rtl="0">
              <a:lnSpc>
                <a:spcPct val="90000"/>
              </a:lnSpc>
              <a:spcBef>
                <a:spcPts val="0"/>
              </a:spcBef>
              <a:spcAft>
                <a:spcPts val="0"/>
              </a:spcAft>
              <a:buClr>
                <a:schemeClr val="dk2"/>
              </a:buClr>
              <a:buSzPts val="2700"/>
              <a:buNone/>
            </a:pPr>
            <a:r>
              <a:rPr lang="en" sz="3500" dirty="0">
                <a:solidFill>
                  <a:srgbClr val="215279"/>
                </a:solidFill>
                <a:latin typeface="Montserrat ExtraBold"/>
                <a:ea typeface="Montserrat ExtraBold"/>
                <a:cs typeface="Montserrat ExtraBold"/>
                <a:sym typeface="Montserrat ExtraBold"/>
              </a:rPr>
              <a:t>Introduction </a:t>
            </a:r>
            <a:r>
              <a:rPr lang="en" sz="3500" dirty="0">
                <a:solidFill>
                  <a:srgbClr val="215279"/>
                </a:solidFill>
                <a:latin typeface="Montserrat Light" pitchFamily="2" charset="77"/>
                <a:ea typeface="Montserrat ExtraBold"/>
                <a:cs typeface="Montserrat ExtraBold"/>
                <a:sym typeface="Montserrat ExtraBold"/>
              </a:rPr>
              <a:t>Header</a:t>
            </a:r>
            <a:endParaRPr sz="3500" dirty="0">
              <a:solidFill>
                <a:srgbClr val="215279"/>
              </a:solidFill>
              <a:latin typeface="Montserrat Light" pitchFamily="2" charset="77"/>
              <a:ea typeface="Montserrat ExtraBold"/>
              <a:cs typeface="Montserrat ExtraBold"/>
              <a:sym typeface="Montserrat ExtraBold"/>
            </a:endParaRPr>
          </a:p>
        </p:txBody>
      </p:sp>
      <p:pic>
        <p:nvPicPr>
          <p:cNvPr id="111" name="Google Shape;111;p25"/>
          <p:cNvPicPr preferRelativeResize="0"/>
          <p:nvPr/>
        </p:nvPicPr>
        <p:blipFill>
          <a:blip r:embed="rId3" cstate="screen">
            <a:alphaModFix amt="86000"/>
            <a:extLst>
              <a:ext uri="{28A0092B-C50C-407E-A947-70E740481C1C}">
                <a14:useLocalDpi xmlns:a14="http://schemas.microsoft.com/office/drawing/2010/main"/>
              </a:ext>
            </a:extLst>
          </a:blip>
          <a:stretch>
            <a:fillRect/>
          </a:stretch>
        </p:blipFill>
        <p:spPr>
          <a:xfrm>
            <a:off x="8565250" y="200275"/>
            <a:ext cx="324700" cy="204550"/>
          </a:xfrm>
          <a:prstGeom prst="rect">
            <a:avLst/>
          </a:prstGeom>
          <a:noFill/>
          <a:ln>
            <a:noFill/>
          </a:ln>
        </p:spPr>
      </p:pic>
      <p:sp>
        <p:nvSpPr>
          <p:cNvPr id="7" name="TextBox 6">
            <a:extLst>
              <a:ext uri="{FF2B5EF4-FFF2-40B4-BE49-F238E27FC236}">
                <a16:creationId xmlns:a16="http://schemas.microsoft.com/office/drawing/2014/main" id="{B2A75FBB-A90C-2A48-9554-00367C5BAF2F}"/>
              </a:ext>
            </a:extLst>
          </p:cNvPr>
          <p:cNvSpPr txBox="1"/>
          <p:nvPr/>
        </p:nvSpPr>
        <p:spPr>
          <a:xfrm>
            <a:off x="5234349" y="2092110"/>
            <a:ext cx="3493251" cy="1962845"/>
          </a:xfrm>
          <a:prstGeom prst="rect">
            <a:avLst/>
          </a:prstGeom>
          <a:noFill/>
        </p:spPr>
        <p:txBody>
          <a:bodyPr wrap="square">
            <a:spAutoFit/>
          </a:bodyPr>
          <a:lstStyle/>
          <a:p>
            <a:pPr>
              <a:lnSpc>
                <a:spcPct val="150000"/>
              </a:lnSpc>
              <a:spcBef>
                <a:spcPts val="1200"/>
              </a:spcBef>
            </a:pPr>
            <a:r>
              <a:rPr lang="en" sz="2000" dirty="0">
                <a:solidFill>
                  <a:srgbClr val="215279"/>
                </a:solidFill>
                <a:latin typeface="Montserrat Light" pitchFamily="2" charset="77"/>
              </a:rPr>
              <a:t>Subtitle </a:t>
            </a:r>
            <a:r>
              <a:rPr lang="en" sz="2000" b="1" dirty="0">
                <a:solidFill>
                  <a:srgbClr val="215279"/>
                </a:solidFill>
                <a:latin typeface="Montserrat ExtraBold" pitchFamily="2" charset="77"/>
              </a:rPr>
              <a:t>Text</a:t>
            </a:r>
          </a:p>
          <a:p>
            <a:pPr marL="0" lvl="0" indent="0" algn="l" rtl="0">
              <a:lnSpc>
                <a:spcPct val="150000"/>
              </a:lnSpc>
              <a:spcBef>
                <a:spcPts val="1200"/>
              </a:spcBef>
              <a:spcAft>
                <a:spcPts val="0"/>
              </a:spcAft>
              <a:buNone/>
            </a:pPr>
            <a:r>
              <a:rPr lang="en-US" dirty="0">
                <a:solidFill>
                  <a:srgbClr val="215279"/>
                </a:solidFill>
                <a:latin typeface="Gibson Light" pitchFamily="2" charset="77"/>
                <a:ea typeface="Montserrat"/>
                <a:cs typeface="Montserrat"/>
                <a:sym typeface="Montserrat"/>
              </a:rPr>
              <a:t>Lorem ipsum dolor sit </a:t>
            </a:r>
            <a:r>
              <a:rPr lang="en-US" dirty="0" err="1">
                <a:solidFill>
                  <a:srgbClr val="215279"/>
                </a:solidFill>
                <a:latin typeface="Gibson Light" pitchFamily="2" charset="77"/>
                <a:ea typeface="Montserrat"/>
                <a:cs typeface="Montserrat"/>
                <a:sym typeface="Montserrat"/>
              </a:rPr>
              <a:t>amet</a:t>
            </a:r>
            <a:r>
              <a:rPr lang="en-US" dirty="0">
                <a:solidFill>
                  <a:srgbClr val="215279"/>
                </a:solidFill>
                <a:latin typeface="Gibson Light" pitchFamily="2" charset="77"/>
                <a:ea typeface="Montserrat"/>
                <a:cs typeface="Montserrat"/>
                <a:sym typeface="Montserrat"/>
              </a:rPr>
              <a:t>, </a:t>
            </a:r>
            <a:r>
              <a:rPr lang="en-US" dirty="0" err="1">
                <a:solidFill>
                  <a:srgbClr val="215279"/>
                </a:solidFill>
                <a:latin typeface="Gibson Light" pitchFamily="2" charset="77"/>
                <a:ea typeface="Montserrat"/>
                <a:cs typeface="Montserrat"/>
                <a:sym typeface="Montserrat"/>
              </a:rPr>
              <a:t>consectetur</a:t>
            </a:r>
            <a:r>
              <a:rPr lang="en-US" dirty="0">
                <a:solidFill>
                  <a:srgbClr val="215279"/>
                </a:solidFill>
                <a:latin typeface="Gibson Light" pitchFamily="2" charset="77"/>
                <a:ea typeface="Montserrat"/>
                <a:cs typeface="Montserrat"/>
                <a:sym typeface="Montserrat"/>
              </a:rPr>
              <a:t> </a:t>
            </a:r>
            <a:r>
              <a:rPr lang="en-US" dirty="0" err="1">
                <a:solidFill>
                  <a:srgbClr val="215279"/>
                </a:solidFill>
                <a:latin typeface="Gibson Light" pitchFamily="2" charset="77"/>
                <a:ea typeface="Montserrat"/>
                <a:cs typeface="Montserrat"/>
                <a:sym typeface="Montserrat"/>
              </a:rPr>
              <a:t>adipiscing</a:t>
            </a:r>
            <a:r>
              <a:rPr lang="en-US" dirty="0">
                <a:solidFill>
                  <a:srgbClr val="215279"/>
                </a:solidFill>
                <a:latin typeface="Gibson Light" pitchFamily="2" charset="77"/>
                <a:ea typeface="Montserrat"/>
                <a:cs typeface="Montserrat"/>
                <a:sym typeface="Montserrat"/>
              </a:rPr>
              <a:t> </a:t>
            </a:r>
            <a:r>
              <a:rPr lang="en-US" dirty="0" err="1">
                <a:solidFill>
                  <a:srgbClr val="215279"/>
                </a:solidFill>
                <a:latin typeface="Gibson Light" pitchFamily="2" charset="77"/>
                <a:ea typeface="Montserrat"/>
                <a:cs typeface="Montserrat"/>
                <a:sym typeface="Montserrat"/>
              </a:rPr>
              <a:t>elit</a:t>
            </a:r>
            <a:r>
              <a:rPr lang="en-US" dirty="0">
                <a:solidFill>
                  <a:srgbClr val="215279"/>
                </a:solidFill>
                <a:latin typeface="Gibson Light" pitchFamily="2" charset="77"/>
                <a:ea typeface="Montserrat"/>
                <a:cs typeface="Montserrat"/>
                <a:sym typeface="Montserrat"/>
              </a:rPr>
              <a:t>, sed do </a:t>
            </a:r>
            <a:r>
              <a:rPr lang="en-US" dirty="0" err="1">
                <a:solidFill>
                  <a:srgbClr val="215279"/>
                </a:solidFill>
                <a:latin typeface="Gibson Light" pitchFamily="2" charset="77"/>
                <a:ea typeface="Montserrat"/>
                <a:cs typeface="Montserrat"/>
                <a:sym typeface="Montserrat"/>
              </a:rPr>
              <a:t>eiusmod</a:t>
            </a:r>
            <a:r>
              <a:rPr lang="en-US" dirty="0">
                <a:solidFill>
                  <a:srgbClr val="215279"/>
                </a:solidFill>
                <a:latin typeface="Gibson Light" pitchFamily="2" charset="77"/>
                <a:ea typeface="Montserrat"/>
                <a:cs typeface="Montserrat"/>
                <a:sym typeface="Montserrat"/>
              </a:rPr>
              <a:t> </a:t>
            </a:r>
            <a:r>
              <a:rPr lang="en-US" dirty="0" err="1">
                <a:solidFill>
                  <a:srgbClr val="215279"/>
                </a:solidFill>
                <a:latin typeface="Gibson Light" pitchFamily="2" charset="77"/>
                <a:ea typeface="Montserrat"/>
                <a:cs typeface="Montserrat"/>
                <a:sym typeface="Montserrat"/>
              </a:rPr>
              <a:t>tempor</a:t>
            </a:r>
            <a:r>
              <a:rPr lang="en-US" dirty="0">
                <a:solidFill>
                  <a:srgbClr val="215279"/>
                </a:solidFill>
                <a:latin typeface="Gibson Light" pitchFamily="2" charset="77"/>
                <a:ea typeface="Montserrat"/>
                <a:cs typeface="Montserrat"/>
                <a:sym typeface="Montserrat"/>
              </a:rPr>
              <a:t> </a:t>
            </a:r>
            <a:r>
              <a:rPr lang="en-US" dirty="0" err="1">
                <a:solidFill>
                  <a:srgbClr val="215279"/>
                </a:solidFill>
                <a:latin typeface="Gibson Light" pitchFamily="2" charset="77"/>
                <a:ea typeface="Montserrat"/>
                <a:cs typeface="Montserrat"/>
                <a:sym typeface="Montserrat"/>
              </a:rPr>
              <a:t>incididunt</a:t>
            </a:r>
            <a:r>
              <a:rPr lang="en-US" dirty="0">
                <a:solidFill>
                  <a:srgbClr val="215279"/>
                </a:solidFill>
                <a:latin typeface="Gibson Light" pitchFamily="2" charset="77"/>
                <a:ea typeface="Montserrat"/>
                <a:cs typeface="Montserrat"/>
                <a:sym typeface="Montserrat"/>
              </a:rPr>
              <a:t> </a:t>
            </a:r>
            <a:r>
              <a:rPr lang="en-US" dirty="0" err="1">
                <a:solidFill>
                  <a:srgbClr val="215279"/>
                </a:solidFill>
                <a:latin typeface="Gibson Light" pitchFamily="2" charset="77"/>
                <a:ea typeface="Montserrat"/>
                <a:cs typeface="Montserrat"/>
                <a:sym typeface="Montserrat"/>
              </a:rPr>
              <a:t>ut</a:t>
            </a:r>
            <a:r>
              <a:rPr lang="en-US" dirty="0">
                <a:solidFill>
                  <a:srgbClr val="215279"/>
                </a:solidFill>
                <a:latin typeface="Gibson Light" pitchFamily="2" charset="77"/>
                <a:ea typeface="Montserrat"/>
                <a:cs typeface="Montserrat"/>
                <a:sym typeface="Montserrat"/>
              </a:rPr>
              <a:t> </a:t>
            </a:r>
            <a:r>
              <a:rPr lang="en-US" dirty="0" err="1">
                <a:solidFill>
                  <a:srgbClr val="215279"/>
                </a:solidFill>
                <a:latin typeface="Gibson Light" pitchFamily="2" charset="77"/>
                <a:ea typeface="Montserrat"/>
                <a:cs typeface="Montserrat"/>
                <a:sym typeface="Montserrat"/>
              </a:rPr>
              <a:t>labore</a:t>
            </a:r>
            <a:r>
              <a:rPr lang="en-US" dirty="0">
                <a:solidFill>
                  <a:srgbClr val="215279"/>
                </a:solidFill>
                <a:latin typeface="Gibson Light" pitchFamily="2" charset="77"/>
                <a:ea typeface="Montserrat"/>
                <a:cs typeface="Montserrat"/>
                <a:sym typeface="Montserrat"/>
              </a:rPr>
              <a:t> et dolore magna </a:t>
            </a:r>
            <a:r>
              <a:rPr lang="en-US" dirty="0" err="1">
                <a:solidFill>
                  <a:srgbClr val="215279"/>
                </a:solidFill>
                <a:latin typeface="Gibson Light" pitchFamily="2" charset="77"/>
                <a:ea typeface="Montserrat"/>
                <a:cs typeface="Montserrat"/>
                <a:sym typeface="Montserrat"/>
              </a:rPr>
              <a:t>aliqua</a:t>
            </a:r>
            <a:r>
              <a:rPr lang="en-US" dirty="0">
                <a:solidFill>
                  <a:srgbClr val="215279"/>
                </a:solidFill>
                <a:latin typeface="Gibson Light" pitchFamily="2" charset="77"/>
                <a:ea typeface="Montserrat"/>
                <a:cs typeface="Montserrat"/>
                <a:sym typeface="Montserrat"/>
              </a:rPr>
              <a:t>. Ut </a:t>
            </a:r>
            <a:r>
              <a:rPr lang="en-US" dirty="0" err="1">
                <a:solidFill>
                  <a:srgbClr val="215279"/>
                </a:solidFill>
                <a:latin typeface="Gibson Light" pitchFamily="2" charset="77"/>
                <a:ea typeface="Montserrat"/>
                <a:cs typeface="Montserrat"/>
                <a:sym typeface="Montserrat"/>
              </a:rPr>
              <a:t>enim</a:t>
            </a:r>
            <a:r>
              <a:rPr lang="en-US" dirty="0">
                <a:solidFill>
                  <a:srgbClr val="215279"/>
                </a:solidFill>
                <a:latin typeface="Gibson Light" pitchFamily="2" charset="77"/>
                <a:ea typeface="Montserrat"/>
                <a:cs typeface="Montserrat"/>
                <a:sym typeface="Montserrat"/>
              </a:rPr>
              <a:t> ad minim </a:t>
            </a:r>
            <a:r>
              <a:rPr lang="en-US" dirty="0" err="1">
                <a:solidFill>
                  <a:srgbClr val="215279"/>
                </a:solidFill>
                <a:latin typeface="Gibson Light" pitchFamily="2" charset="77"/>
                <a:ea typeface="Montserrat"/>
                <a:cs typeface="Montserrat"/>
                <a:sym typeface="Montserrat"/>
              </a:rPr>
              <a:t>veniam</a:t>
            </a:r>
            <a:r>
              <a:rPr lang="en-US" dirty="0">
                <a:solidFill>
                  <a:srgbClr val="215279"/>
                </a:solidFill>
                <a:latin typeface="Gibson Light" pitchFamily="2" charset="77"/>
                <a:ea typeface="Montserrat"/>
                <a:cs typeface="Montserrat"/>
                <a:sym typeface="Montserrat"/>
              </a:rPr>
              <a:t>, </a:t>
            </a:r>
            <a:r>
              <a:rPr lang="en-US" dirty="0" err="1">
                <a:solidFill>
                  <a:srgbClr val="215279"/>
                </a:solidFill>
                <a:latin typeface="Gibson Light" pitchFamily="2" charset="77"/>
                <a:ea typeface="Montserrat"/>
                <a:cs typeface="Montserrat"/>
                <a:sym typeface="Montserrat"/>
              </a:rPr>
              <a:t>quis</a:t>
            </a:r>
            <a:endParaRPr lang="en-US" dirty="0">
              <a:solidFill>
                <a:srgbClr val="215279"/>
              </a:solidFill>
              <a:latin typeface="Gibson Light" pitchFamily="2" charset="77"/>
              <a:ea typeface="Montserrat"/>
              <a:cs typeface="Montserrat"/>
              <a:sym typeface="Montserrat"/>
            </a:endParaRPr>
          </a:p>
        </p:txBody>
      </p:sp>
      <p:pic>
        <p:nvPicPr>
          <p:cNvPr id="8" name="Graphic 7">
            <a:extLst>
              <a:ext uri="{FF2B5EF4-FFF2-40B4-BE49-F238E27FC236}">
                <a16:creationId xmlns:a16="http://schemas.microsoft.com/office/drawing/2014/main" id="{E3223531-307E-B94C-9277-6BA3471B20A6}"/>
              </a:ext>
            </a:extLst>
          </p:cNvPr>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224008" y="4681573"/>
            <a:ext cx="1069534" cy="234717"/>
          </a:xfrm>
          <a:prstGeom prst="rect">
            <a:avLst/>
          </a:prstGeom>
        </p:spPr>
      </p:pic>
      <p:pic>
        <p:nvPicPr>
          <p:cNvPr id="3" name="Graphic 2">
            <a:extLst>
              <a:ext uri="{FF2B5EF4-FFF2-40B4-BE49-F238E27FC236}">
                <a16:creationId xmlns:a16="http://schemas.microsoft.com/office/drawing/2014/main" id="{EDDEB90B-0392-7246-B2F6-64B769EA789B}"/>
              </a:ext>
            </a:extLst>
          </p:cNvPr>
          <p:cNvPicPr>
            <a:picLocks noChangeAspect="1"/>
          </p:cNvPicPr>
          <p:nvPr/>
        </p:nvPicPr>
        <p:blipFill>
          <a:blip r:embed="rId6" cstate="email">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254050" y="68535"/>
            <a:ext cx="4607400" cy="5006430"/>
          </a:xfrm>
          <a:prstGeom prst="rect">
            <a:avLst/>
          </a:prstGeom>
        </p:spPr>
      </p:pic>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Scale>
                                      <p:cBhvr>
                                        <p:cTn id="7" dur="2000" decel="50000" fill="hold">
                                          <p:stCondLst>
                                            <p:cond delay="0"/>
                                          </p:stCondLst>
                                        </p:cTn>
                                        <p:tgtEl>
                                          <p:spTgt spid="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2000" decel="50000" fill="hold">
                                          <p:stCondLst>
                                            <p:cond delay="0"/>
                                          </p:stCondLst>
                                        </p:cTn>
                                        <p:tgtEl>
                                          <p:spTgt spid="3"/>
                                        </p:tgtEl>
                                        <p:attrNameLst>
                                          <p:attrName>ppt_x</p:attrName>
                                          <p:attrName>ppt_y</p:attrName>
                                        </p:attrNameLst>
                                      </p:cBhvr>
                                    </p:animMotion>
                                    <p:animEffect transition="in" filter="fade">
                                      <p:cBhvr>
                                        <p:cTn id="9" dur="20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109">
                                            <p:txEl>
                                              <p:pRg st="0" end="0"/>
                                            </p:txEl>
                                          </p:spTgt>
                                        </p:tgtEl>
                                        <p:attrNameLst>
                                          <p:attrName>style.visibility</p:attrName>
                                        </p:attrNameLst>
                                      </p:cBhvr>
                                      <p:to>
                                        <p:strVal val="visible"/>
                                      </p:to>
                                    </p:set>
                                    <p:animEffect transition="in" filter="fade">
                                      <p:cBhvr>
                                        <p:cTn id="14" dur="1000"/>
                                        <p:tgtEl>
                                          <p:spTgt spid="109">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 grpId="0" build="p"/>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46"/>
        <p:cNvGrpSpPr/>
        <p:nvPr/>
      </p:nvGrpSpPr>
      <p:grpSpPr>
        <a:xfrm>
          <a:off x="0" y="0"/>
          <a:ext cx="0" cy="0"/>
          <a:chOff x="0" y="0"/>
          <a:chExt cx="0" cy="0"/>
        </a:xfrm>
      </p:grpSpPr>
      <p:sp>
        <p:nvSpPr>
          <p:cNvPr id="147" name="Google Shape;147;p30"/>
          <p:cNvSpPr txBox="1">
            <a:spLocks noGrp="1"/>
          </p:cNvSpPr>
          <p:nvPr>
            <p:ph type="body" idx="2"/>
          </p:nvPr>
        </p:nvSpPr>
        <p:spPr>
          <a:xfrm>
            <a:off x="747794" y="1319016"/>
            <a:ext cx="3621024" cy="2218318"/>
          </a:xfrm>
          <a:prstGeom prst="rect">
            <a:avLst/>
          </a:prstGeom>
          <a:noFill/>
          <a:ln>
            <a:noFill/>
          </a:ln>
        </p:spPr>
        <p:txBody>
          <a:bodyPr spcFirstLastPara="1" wrap="square" lIns="34275" tIns="34275" rIns="34275" bIns="34275" anchor="t" anchorCtr="0">
            <a:noAutofit/>
          </a:bodyPr>
          <a:lstStyle/>
          <a:p>
            <a:pPr marL="0" indent="0">
              <a:spcBef>
                <a:spcPts val="0"/>
              </a:spcBef>
              <a:spcAft>
                <a:spcPts val="600"/>
              </a:spcAft>
            </a:pPr>
            <a:r>
              <a:rPr lang="en" sz="2000" dirty="0">
                <a:solidFill>
                  <a:srgbClr val="215279"/>
                </a:solidFill>
              </a:rPr>
              <a:t>Subtitle </a:t>
            </a:r>
            <a:r>
              <a:rPr lang="en" sz="2000" b="1" dirty="0">
                <a:solidFill>
                  <a:srgbClr val="215279"/>
                </a:solidFill>
                <a:latin typeface="Montserrat ExtraBold" pitchFamily="2" charset="77"/>
              </a:rPr>
              <a:t>Text</a:t>
            </a:r>
            <a:endParaRPr lang="en-US" b="1" dirty="0">
              <a:solidFill>
                <a:srgbClr val="215279"/>
              </a:solidFill>
              <a:latin typeface="Montserrat ExtraBold" pitchFamily="2" charset="77"/>
              <a:ea typeface="Montserrat"/>
              <a:cs typeface="Montserrat"/>
              <a:sym typeface="Montserrat"/>
            </a:endParaRPr>
          </a:p>
          <a:p>
            <a:pPr marL="0" lvl="0" indent="0" algn="l" rtl="0">
              <a:spcBef>
                <a:spcPts val="0"/>
              </a:spcBef>
              <a:spcAft>
                <a:spcPts val="600"/>
              </a:spcAft>
              <a:buClr>
                <a:schemeClr val="accent5"/>
              </a:buClr>
              <a:buSzPts val="1400"/>
              <a:buFont typeface="Courier New"/>
              <a:buNone/>
            </a:pPr>
            <a:r>
              <a:rPr lang="en-US" dirty="0">
                <a:solidFill>
                  <a:srgbClr val="215279"/>
                </a:solidFill>
                <a:latin typeface="Gibson Light" pitchFamily="2" charset="77"/>
                <a:ea typeface="Montserrat"/>
                <a:cs typeface="Montserrat"/>
                <a:sym typeface="Montserrat"/>
              </a:rPr>
              <a:t>Lorem ipsum dolor sit </a:t>
            </a:r>
            <a:r>
              <a:rPr lang="en-US" dirty="0" err="1">
                <a:solidFill>
                  <a:srgbClr val="215279"/>
                </a:solidFill>
                <a:latin typeface="Gibson Light" pitchFamily="2" charset="77"/>
                <a:ea typeface="Montserrat"/>
                <a:cs typeface="Montserrat"/>
                <a:sym typeface="Montserrat"/>
              </a:rPr>
              <a:t>amet</a:t>
            </a:r>
            <a:r>
              <a:rPr lang="en-US" dirty="0">
                <a:solidFill>
                  <a:srgbClr val="215279"/>
                </a:solidFill>
                <a:latin typeface="Gibson Light" pitchFamily="2" charset="77"/>
                <a:ea typeface="Montserrat"/>
                <a:cs typeface="Montserrat"/>
                <a:sym typeface="Montserrat"/>
              </a:rPr>
              <a:t>, </a:t>
            </a:r>
            <a:r>
              <a:rPr lang="en-US" dirty="0" err="1">
                <a:solidFill>
                  <a:srgbClr val="215279"/>
                </a:solidFill>
                <a:latin typeface="Gibson Light" pitchFamily="2" charset="77"/>
                <a:ea typeface="Montserrat"/>
                <a:cs typeface="Montserrat"/>
                <a:sym typeface="Montserrat"/>
              </a:rPr>
              <a:t>consectetur</a:t>
            </a:r>
            <a:r>
              <a:rPr lang="en-US" dirty="0">
                <a:solidFill>
                  <a:srgbClr val="215279"/>
                </a:solidFill>
                <a:latin typeface="Gibson Light" pitchFamily="2" charset="77"/>
                <a:ea typeface="Montserrat"/>
                <a:cs typeface="Montserrat"/>
                <a:sym typeface="Montserrat"/>
              </a:rPr>
              <a:t> </a:t>
            </a:r>
            <a:r>
              <a:rPr lang="en-US" dirty="0" err="1">
                <a:solidFill>
                  <a:srgbClr val="215279"/>
                </a:solidFill>
                <a:latin typeface="Gibson Light" pitchFamily="2" charset="77"/>
                <a:ea typeface="Montserrat"/>
                <a:cs typeface="Montserrat"/>
                <a:sym typeface="Montserrat"/>
              </a:rPr>
              <a:t>adipiscing</a:t>
            </a:r>
            <a:r>
              <a:rPr lang="en-US" dirty="0">
                <a:solidFill>
                  <a:srgbClr val="215279"/>
                </a:solidFill>
                <a:latin typeface="Gibson Light" pitchFamily="2" charset="77"/>
                <a:ea typeface="Montserrat"/>
                <a:cs typeface="Montserrat"/>
                <a:sym typeface="Montserrat"/>
              </a:rPr>
              <a:t> </a:t>
            </a:r>
            <a:r>
              <a:rPr lang="en-US" dirty="0" err="1">
                <a:solidFill>
                  <a:srgbClr val="215279"/>
                </a:solidFill>
                <a:latin typeface="Gibson Light" pitchFamily="2" charset="77"/>
                <a:ea typeface="Montserrat"/>
                <a:cs typeface="Montserrat"/>
                <a:sym typeface="Montserrat"/>
              </a:rPr>
              <a:t>elit</a:t>
            </a:r>
            <a:r>
              <a:rPr lang="en-US" dirty="0">
                <a:solidFill>
                  <a:srgbClr val="215279"/>
                </a:solidFill>
                <a:latin typeface="Gibson Light" pitchFamily="2" charset="77"/>
                <a:ea typeface="Montserrat"/>
                <a:cs typeface="Montserrat"/>
                <a:sym typeface="Montserrat"/>
              </a:rPr>
              <a:t>, sed do </a:t>
            </a:r>
            <a:r>
              <a:rPr lang="en-US" dirty="0" err="1">
                <a:solidFill>
                  <a:srgbClr val="215279"/>
                </a:solidFill>
                <a:latin typeface="Gibson Light" pitchFamily="2" charset="77"/>
                <a:ea typeface="Montserrat"/>
                <a:cs typeface="Montserrat"/>
                <a:sym typeface="Montserrat"/>
              </a:rPr>
              <a:t>eiusmod</a:t>
            </a:r>
            <a:r>
              <a:rPr lang="en-US" dirty="0">
                <a:solidFill>
                  <a:srgbClr val="215279"/>
                </a:solidFill>
                <a:latin typeface="Gibson Light" pitchFamily="2" charset="77"/>
                <a:ea typeface="Montserrat"/>
                <a:cs typeface="Montserrat"/>
                <a:sym typeface="Montserrat"/>
              </a:rPr>
              <a:t> </a:t>
            </a:r>
            <a:r>
              <a:rPr lang="en-US" dirty="0" err="1">
                <a:solidFill>
                  <a:srgbClr val="215279"/>
                </a:solidFill>
                <a:latin typeface="Gibson Light" pitchFamily="2" charset="77"/>
                <a:ea typeface="Montserrat"/>
                <a:cs typeface="Montserrat"/>
                <a:sym typeface="Montserrat"/>
              </a:rPr>
              <a:t>tempor</a:t>
            </a:r>
            <a:r>
              <a:rPr lang="en-US" dirty="0">
                <a:solidFill>
                  <a:srgbClr val="215279"/>
                </a:solidFill>
                <a:latin typeface="Gibson Light" pitchFamily="2" charset="77"/>
                <a:ea typeface="Montserrat"/>
                <a:cs typeface="Montserrat"/>
                <a:sym typeface="Montserrat"/>
              </a:rPr>
              <a:t> </a:t>
            </a:r>
            <a:r>
              <a:rPr lang="en-US" dirty="0" err="1">
                <a:solidFill>
                  <a:srgbClr val="215279"/>
                </a:solidFill>
                <a:latin typeface="Gibson Light" pitchFamily="2" charset="77"/>
                <a:ea typeface="Montserrat"/>
                <a:cs typeface="Montserrat"/>
                <a:sym typeface="Montserrat"/>
              </a:rPr>
              <a:t>incididunt</a:t>
            </a:r>
            <a:r>
              <a:rPr lang="en-US" dirty="0">
                <a:solidFill>
                  <a:srgbClr val="215279"/>
                </a:solidFill>
                <a:latin typeface="Gibson Light" pitchFamily="2" charset="77"/>
                <a:ea typeface="Montserrat"/>
                <a:cs typeface="Montserrat"/>
                <a:sym typeface="Montserrat"/>
              </a:rPr>
              <a:t> </a:t>
            </a:r>
            <a:r>
              <a:rPr lang="en-US" dirty="0" err="1">
                <a:solidFill>
                  <a:srgbClr val="215279"/>
                </a:solidFill>
                <a:latin typeface="Gibson Light" pitchFamily="2" charset="77"/>
                <a:ea typeface="Montserrat"/>
                <a:cs typeface="Montserrat"/>
                <a:sym typeface="Montserrat"/>
              </a:rPr>
              <a:t>ut</a:t>
            </a:r>
            <a:r>
              <a:rPr lang="en-US" dirty="0">
                <a:solidFill>
                  <a:srgbClr val="215279"/>
                </a:solidFill>
                <a:latin typeface="Gibson Light" pitchFamily="2" charset="77"/>
                <a:ea typeface="Montserrat"/>
                <a:cs typeface="Montserrat"/>
                <a:sym typeface="Montserrat"/>
              </a:rPr>
              <a:t> </a:t>
            </a:r>
            <a:r>
              <a:rPr lang="en-US" dirty="0" err="1">
                <a:solidFill>
                  <a:srgbClr val="215279"/>
                </a:solidFill>
                <a:latin typeface="Gibson Light" pitchFamily="2" charset="77"/>
                <a:ea typeface="Montserrat"/>
                <a:cs typeface="Montserrat"/>
                <a:sym typeface="Montserrat"/>
              </a:rPr>
              <a:t>labore</a:t>
            </a:r>
            <a:r>
              <a:rPr lang="en-US" dirty="0">
                <a:solidFill>
                  <a:srgbClr val="215279"/>
                </a:solidFill>
                <a:latin typeface="Gibson Light" pitchFamily="2" charset="77"/>
                <a:ea typeface="Montserrat"/>
                <a:cs typeface="Montserrat"/>
                <a:sym typeface="Montserrat"/>
              </a:rPr>
              <a:t> et dolore magna </a:t>
            </a:r>
            <a:r>
              <a:rPr lang="en-US" dirty="0" err="1">
                <a:solidFill>
                  <a:srgbClr val="215279"/>
                </a:solidFill>
                <a:latin typeface="Gibson Light" pitchFamily="2" charset="77"/>
                <a:ea typeface="Montserrat"/>
                <a:cs typeface="Montserrat"/>
                <a:sym typeface="Montserrat"/>
              </a:rPr>
              <a:t>aliqua</a:t>
            </a:r>
            <a:r>
              <a:rPr lang="en-US" dirty="0">
                <a:solidFill>
                  <a:srgbClr val="215279"/>
                </a:solidFill>
                <a:latin typeface="Gibson Light" pitchFamily="2" charset="77"/>
                <a:ea typeface="Montserrat"/>
                <a:cs typeface="Montserrat"/>
                <a:sym typeface="Montserrat"/>
              </a:rPr>
              <a:t>. Ut </a:t>
            </a:r>
            <a:r>
              <a:rPr lang="en-US" dirty="0" err="1">
                <a:solidFill>
                  <a:srgbClr val="215279"/>
                </a:solidFill>
                <a:latin typeface="Gibson Light" pitchFamily="2" charset="77"/>
                <a:ea typeface="Montserrat"/>
                <a:cs typeface="Montserrat"/>
                <a:sym typeface="Montserrat"/>
              </a:rPr>
              <a:t>enim</a:t>
            </a:r>
            <a:r>
              <a:rPr lang="en-US" dirty="0">
                <a:solidFill>
                  <a:srgbClr val="215279"/>
                </a:solidFill>
                <a:latin typeface="Gibson Light" pitchFamily="2" charset="77"/>
                <a:ea typeface="Montserrat"/>
                <a:cs typeface="Montserrat"/>
                <a:sym typeface="Montserrat"/>
              </a:rPr>
              <a:t> ad minim </a:t>
            </a:r>
            <a:r>
              <a:rPr lang="en-US" dirty="0" err="1">
                <a:solidFill>
                  <a:srgbClr val="215279"/>
                </a:solidFill>
                <a:latin typeface="Gibson Light" pitchFamily="2" charset="77"/>
                <a:ea typeface="Montserrat"/>
                <a:cs typeface="Montserrat"/>
                <a:sym typeface="Montserrat"/>
              </a:rPr>
              <a:t>veniam</a:t>
            </a:r>
            <a:r>
              <a:rPr lang="en-US" dirty="0">
                <a:solidFill>
                  <a:srgbClr val="215279"/>
                </a:solidFill>
                <a:latin typeface="Gibson Light" pitchFamily="2" charset="77"/>
                <a:ea typeface="Montserrat"/>
                <a:cs typeface="Montserrat"/>
                <a:sym typeface="Montserrat"/>
              </a:rPr>
              <a:t>, </a:t>
            </a:r>
            <a:r>
              <a:rPr lang="en-US" dirty="0" err="1">
                <a:solidFill>
                  <a:srgbClr val="215279"/>
                </a:solidFill>
                <a:latin typeface="Gibson Light" pitchFamily="2" charset="77"/>
                <a:ea typeface="Montserrat"/>
                <a:cs typeface="Montserrat"/>
                <a:sym typeface="Montserrat"/>
              </a:rPr>
              <a:t>quis</a:t>
            </a:r>
            <a:r>
              <a:rPr lang="en-US" dirty="0">
                <a:solidFill>
                  <a:srgbClr val="215279"/>
                </a:solidFill>
                <a:latin typeface="Gibson Light" pitchFamily="2" charset="77"/>
                <a:ea typeface="Montserrat"/>
                <a:cs typeface="Montserrat"/>
                <a:sym typeface="Montserrat"/>
              </a:rPr>
              <a:t>.</a:t>
            </a:r>
          </a:p>
        </p:txBody>
      </p:sp>
      <p:sp>
        <p:nvSpPr>
          <p:cNvPr id="148" name="Google Shape;148;p30"/>
          <p:cNvSpPr txBox="1">
            <a:spLocks noGrp="1"/>
          </p:cNvSpPr>
          <p:nvPr>
            <p:ph type="subTitle" idx="4294967295"/>
          </p:nvPr>
        </p:nvSpPr>
        <p:spPr>
          <a:xfrm>
            <a:off x="631556" y="725916"/>
            <a:ext cx="3257700" cy="430800"/>
          </a:xfrm>
          <a:prstGeom prst="rect">
            <a:avLst/>
          </a:prstGeom>
          <a:noFill/>
          <a:ln>
            <a:noFill/>
          </a:ln>
        </p:spPr>
        <p:txBody>
          <a:bodyPr spcFirstLastPara="1" wrap="square" lIns="34275" tIns="34275" rIns="34275" bIns="34275" anchor="t" anchorCtr="0">
            <a:noAutofit/>
          </a:bodyPr>
          <a:lstStyle/>
          <a:p>
            <a:pPr marL="0" lvl="0" indent="0" algn="l" rtl="0">
              <a:lnSpc>
                <a:spcPct val="90000"/>
              </a:lnSpc>
              <a:spcBef>
                <a:spcPts val="0"/>
              </a:spcBef>
              <a:spcAft>
                <a:spcPts val="0"/>
              </a:spcAft>
              <a:buClr>
                <a:schemeClr val="dk2"/>
              </a:buClr>
              <a:buSzPts val="2700"/>
              <a:buNone/>
            </a:pPr>
            <a:r>
              <a:rPr lang="en" sz="4000" dirty="0">
                <a:solidFill>
                  <a:srgbClr val="215279"/>
                </a:solidFill>
                <a:latin typeface="Montserrat ExtraBold"/>
                <a:ea typeface="Montserrat ExtraBold"/>
                <a:cs typeface="Montserrat ExtraBold"/>
                <a:sym typeface="Montserrat ExtraBold"/>
              </a:rPr>
              <a:t>Title </a:t>
            </a:r>
            <a:r>
              <a:rPr lang="en" sz="4000" dirty="0">
                <a:solidFill>
                  <a:srgbClr val="215279"/>
                </a:solidFill>
                <a:latin typeface="Montserrat Light" pitchFamily="2" charset="77"/>
                <a:ea typeface="Montserrat ExtraBold"/>
                <a:cs typeface="Montserrat ExtraBold"/>
                <a:sym typeface="Montserrat ExtraBold"/>
              </a:rPr>
              <a:t>Text</a:t>
            </a:r>
            <a:endParaRPr sz="4000" dirty="0">
              <a:solidFill>
                <a:srgbClr val="215279"/>
              </a:solidFill>
              <a:latin typeface="Montserrat Light" pitchFamily="2" charset="77"/>
              <a:ea typeface="Montserrat ExtraBold"/>
              <a:cs typeface="Montserrat ExtraBold"/>
              <a:sym typeface="Montserrat ExtraBold"/>
            </a:endParaRPr>
          </a:p>
        </p:txBody>
      </p:sp>
      <p:pic>
        <p:nvPicPr>
          <p:cNvPr id="3" name="Graphic 2">
            <a:extLst>
              <a:ext uri="{FF2B5EF4-FFF2-40B4-BE49-F238E27FC236}">
                <a16:creationId xmlns:a16="http://schemas.microsoft.com/office/drawing/2014/main" id="{347112C0-51C7-2146-99D8-291574FCB0F0}"/>
              </a:ext>
            </a:extLst>
          </p:cNvPr>
          <p:cNvPicPr>
            <a:picLocks noChangeAspect="1"/>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74320" y="4629774"/>
            <a:ext cx="1291144" cy="283351"/>
          </a:xfrm>
          <a:prstGeom prst="rect">
            <a:avLst/>
          </a:prstGeom>
        </p:spPr>
      </p:pic>
      <p:pic>
        <p:nvPicPr>
          <p:cNvPr id="10" name="Picture 9" descr="A group of people sitting around a table&#10;&#10;Description automatically generated">
            <a:extLst>
              <a:ext uri="{FF2B5EF4-FFF2-40B4-BE49-F238E27FC236}">
                <a16:creationId xmlns:a16="http://schemas.microsoft.com/office/drawing/2014/main" id="{B1761A1C-0465-B04F-B786-A6297BA18136}"/>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5083444" y="0"/>
            <a:ext cx="4060556" cy="51435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8">
                                            <p:txEl>
                                              <p:pRg st="0" end="0"/>
                                            </p:txEl>
                                          </p:spTgt>
                                        </p:tgtEl>
                                        <p:attrNameLst>
                                          <p:attrName>style.visibility</p:attrName>
                                        </p:attrNameLst>
                                      </p:cBhvr>
                                      <p:to>
                                        <p:strVal val="visible"/>
                                      </p:to>
                                    </p:set>
                                    <p:animEffect transition="in" filter="fade">
                                      <p:cBhvr>
                                        <p:cTn id="7" dur="500"/>
                                        <p:tgtEl>
                                          <p:spTgt spid="14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7">
                                            <p:txEl>
                                              <p:pRg st="0" end="0"/>
                                            </p:txEl>
                                          </p:spTgt>
                                        </p:tgtEl>
                                        <p:attrNameLst>
                                          <p:attrName>style.visibility</p:attrName>
                                        </p:attrNameLst>
                                      </p:cBhvr>
                                      <p:to>
                                        <p:strVal val="visible"/>
                                      </p:to>
                                    </p:set>
                                    <p:animEffect transition="in" filter="fade">
                                      <p:cBhvr>
                                        <p:cTn id="12" dur="500"/>
                                        <p:tgtEl>
                                          <p:spTgt spid="14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47">
                                            <p:txEl>
                                              <p:pRg st="1" end="1"/>
                                            </p:txEl>
                                          </p:spTgt>
                                        </p:tgtEl>
                                        <p:attrNameLst>
                                          <p:attrName>style.visibility</p:attrName>
                                        </p:attrNameLst>
                                      </p:cBhvr>
                                      <p:to>
                                        <p:strVal val="visible"/>
                                      </p:to>
                                    </p:set>
                                    <p:animEffect transition="in" filter="fade">
                                      <p:cBhvr>
                                        <p:cTn id="17" dur="500"/>
                                        <p:tgtEl>
                                          <p:spTgt spid="14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7" grpId="0" build="p"/>
      <p:bldP spid="148"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62"/>
        <p:cNvGrpSpPr/>
        <p:nvPr/>
      </p:nvGrpSpPr>
      <p:grpSpPr>
        <a:xfrm>
          <a:off x="0" y="0"/>
          <a:ext cx="0" cy="0"/>
          <a:chOff x="0" y="0"/>
          <a:chExt cx="0" cy="0"/>
        </a:xfrm>
      </p:grpSpPr>
      <p:sp>
        <p:nvSpPr>
          <p:cNvPr id="164" name="Google Shape;164;p32"/>
          <p:cNvSpPr txBox="1">
            <a:spLocks noGrp="1"/>
          </p:cNvSpPr>
          <p:nvPr>
            <p:ph type="body" idx="1"/>
          </p:nvPr>
        </p:nvSpPr>
        <p:spPr>
          <a:xfrm>
            <a:off x="621792" y="847549"/>
            <a:ext cx="3688308" cy="1555780"/>
          </a:xfrm>
          <a:prstGeom prst="rect">
            <a:avLst/>
          </a:prstGeom>
        </p:spPr>
        <p:txBody>
          <a:bodyPr spcFirstLastPara="1" wrap="square" lIns="91425" tIns="91425" rIns="91425" bIns="91425" anchor="t" anchorCtr="0">
            <a:spAutoFit/>
          </a:bodyPr>
          <a:lstStyle/>
          <a:p>
            <a:pPr marL="0" lvl="0" indent="0" rtl="0">
              <a:lnSpc>
                <a:spcPct val="115000"/>
              </a:lnSpc>
              <a:spcBef>
                <a:spcPts val="0"/>
              </a:spcBef>
              <a:spcAft>
                <a:spcPts val="0"/>
              </a:spcAft>
              <a:buNone/>
            </a:pPr>
            <a:r>
              <a:rPr lang="en-US" sz="1400" b="1" dirty="0">
                <a:solidFill>
                  <a:srgbClr val="215279"/>
                </a:solidFill>
                <a:latin typeface="Gibson" pitchFamily="2" charset="77"/>
                <a:ea typeface="Montserrat ExtraBold"/>
                <a:cs typeface="Montserrat ExtraBold"/>
                <a:sym typeface="Montserrat ExtraBold"/>
              </a:rPr>
              <a:t>Item Header</a:t>
            </a:r>
            <a:endParaRPr sz="1400" b="1" dirty="0">
              <a:solidFill>
                <a:srgbClr val="215279"/>
              </a:solidFill>
              <a:latin typeface="Gibson" pitchFamily="2" charset="77"/>
              <a:ea typeface="Montserrat ExtraBold"/>
              <a:cs typeface="Montserrat ExtraBold"/>
              <a:sym typeface="Montserrat ExtraBold"/>
            </a:endParaRPr>
          </a:p>
          <a:p>
            <a:pPr marL="0" lvl="0" indent="0" rtl="0">
              <a:lnSpc>
                <a:spcPct val="150000"/>
              </a:lnSpc>
              <a:spcBef>
                <a:spcPts val="1200"/>
              </a:spcBef>
              <a:spcAft>
                <a:spcPts val="0"/>
              </a:spcAft>
              <a:buNone/>
            </a:pPr>
            <a:r>
              <a:rPr lang="en" sz="1400" dirty="0">
                <a:solidFill>
                  <a:srgbClr val="215279"/>
                </a:solidFill>
                <a:latin typeface="Gibson Light" pitchFamily="2" charset="77"/>
                <a:ea typeface="Montserrat"/>
                <a:cs typeface="Montserrat"/>
                <a:sym typeface="Montserrat"/>
              </a:rPr>
              <a:t>Duis </a:t>
            </a:r>
            <a:r>
              <a:rPr lang="en" sz="1400" dirty="0" err="1">
                <a:solidFill>
                  <a:srgbClr val="215279"/>
                </a:solidFill>
                <a:latin typeface="Gibson Light" pitchFamily="2" charset="77"/>
                <a:ea typeface="Montserrat"/>
                <a:cs typeface="Montserrat"/>
                <a:sym typeface="Montserrat"/>
              </a:rPr>
              <a:t>aute</a:t>
            </a:r>
            <a:r>
              <a:rPr lang="en" sz="1400" dirty="0">
                <a:solidFill>
                  <a:srgbClr val="215279"/>
                </a:solidFill>
                <a:latin typeface="Gibson Light" pitchFamily="2" charset="77"/>
                <a:ea typeface="Montserrat"/>
                <a:cs typeface="Montserrat"/>
                <a:sym typeface="Montserrat"/>
              </a:rPr>
              <a:t> </a:t>
            </a:r>
            <a:r>
              <a:rPr lang="en" sz="1400" dirty="0" err="1">
                <a:solidFill>
                  <a:srgbClr val="215279"/>
                </a:solidFill>
                <a:latin typeface="Gibson Light" pitchFamily="2" charset="77"/>
                <a:ea typeface="Montserrat"/>
                <a:cs typeface="Montserrat"/>
                <a:sym typeface="Montserrat"/>
              </a:rPr>
              <a:t>irure</a:t>
            </a:r>
            <a:r>
              <a:rPr lang="en" sz="1400" dirty="0">
                <a:solidFill>
                  <a:srgbClr val="215279"/>
                </a:solidFill>
                <a:latin typeface="Gibson Light" pitchFamily="2" charset="77"/>
                <a:ea typeface="Montserrat"/>
                <a:cs typeface="Montserrat"/>
                <a:sym typeface="Montserrat"/>
              </a:rPr>
              <a:t> dolor in </a:t>
            </a:r>
            <a:r>
              <a:rPr lang="en" sz="1400" dirty="0" err="1">
                <a:solidFill>
                  <a:srgbClr val="215279"/>
                </a:solidFill>
                <a:latin typeface="Gibson Light" pitchFamily="2" charset="77"/>
                <a:ea typeface="Montserrat"/>
                <a:cs typeface="Montserrat"/>
                <a:sym typeface="Montserrat"/>
              </a:rPr>
              <a:t>reprehenderit</a:t>
            </a:r>
            <a:r>
              <a:rPr lang="en" sz="1400" dirty="0">
                <a:solidFill>
                  <a:srgbClr val="215279"/>
                </a:solidFill>
                <a:latin typeface="Gibson Light" pitchFamily="2" charset="77"/>
                <a:ea typeface="Montserrat"/>
                <a:cs typeface="Montserrat"/>
                <a:sym typeface="Montserrat"/>
              </a:rPr>
              <a:t> in </a:t>
            </a:r>
            <a:r>
              <a:rPr lang="en" sz="1400" dirty="0" err="1">
                <a:solidFill>
                  <a:srgbClr val="215279"/>
                </a:solidFill>
                <a:latin typeface="Gibson Light" pitchFamily="2" charset="77"/>
                <a:ea typeface="Montserrat"/>
                <a:cs typeface="Montserrat"/>
                <a:sym typeface="Montserrat"/>
              </a:rPr>
              <a:t>voluptate</a:t>
            </a:r>
            <a:r>
              <a:rPr lang="en" sz="1400" dirty="0">
                <a:solidFill>
                  <a:srgbClr val="215279"/>
                </a:solidFill>
                <a:latin typeface="Gibson Light" pitchFamily="2" charset="77"/>
                <a:ea typeface="Montserrat"/>
                <a:cs typeface="Montserrat"/>
                <a:sym typeface="Montserrat"/>
              </a:rPr>
              <a:t> </a:t>
            </a:r>
            <a:r>
              <a:rPr lang="en" sz="1400" dirty="0" err="1">
                <a:solidFill>
                  <a:srgbClr val="215279"/>
                </a:solidFill>
                <a:latin typeface="Gibson Light" pitchFamily="2" charset="77"/>
                <a:ea typeface="Montserrat"/>
                <a:cs typeface="Montserrat"/>
                <a:sym typeface="Montserrat"/>
              </a:rPr>
              <a:t>velit</a:t>
            </a:r>
            <a:r>
              <a:rPr lang="en" sz="1400" dirty="0">
                <a:solidFill>
                  <a:srgbClr val="215279"/>
                </a:solidFill>
                <a:latin typeface="Gibson Light" pitchFamily="2" charset="77"/>
                <a:ea typeface="Montserrat"/>
                <a:cs typeface="Montserrat"/>
                <a:sym typeface="Montserrat"/>
              </a:rPr>
              <a:t> </a:t>
            </a:r>
            <a:r>
              <a:rPr lang="en" sz="1400" dirty="0" err="1">
                <a:solidFill>
                  <a:srgbClr val="215279"/>
                </a:solidFill>
                <a:latin typeface="Gibson Light" pitchFamily="2" charset="77"/>
                <a:ea typeface="Montserrat"/>
                <a:cs typeface="Montserrat"/>
                <a:sym typeface="Montserrat"/>
              </a:rPr>
              <a:t>esse</a:t>
            </a:r>
            <a:r>
              <a:rPr lang="en" sz="1400" dirty="0">
                <a:solidFill>
                  <a:srgbClr val="215279"/>
                </a:solidFill>
                <a:latin typeface="Gibson Light" pitchFamily="2" charset="77"/>
                <a:ea typeface="Montserrat"/>
                <a:cs typeface="Montserrat"/>
                <a:sym typeface="Montserrat"/>
              </a:rPr>
              <a:t> </a:t>
            </a:r>
            <a:r>
              <a:rPr lang="en" sz="1400" dirty="0" err="1">
                <a:solidFill>
                  <a:srgbClr val="215279"/>
                </a:solidFill>
                <a:latin typeface="Gibson Light" pitchFamily="2" charset="77"/>
                <a:ea typeface="Montserrat"/>
                <a:cs typeface="Montserrat"/>
                <a:sym typeface="Montserrat"/>
              </a:rPr>
              <a:t>cillum</a:t>
            </a:r>
            <a:r>
              <a:rPr lang="en" sz="1400" dirty="0">
                <a:solidFill>
                  <a:srgbClr val="215279"/>
                </a:solidFill>
                <a:latin typeface="Gibson Light" pitchFamily="2" charset="77"/>
                <a:ea typeface="Montserrat"/>
                <a:cs typeface="Montserrat"/>
                <a:sym typeface="Montserrat"/>
              </a:rPr>
              <a:t> dolore </a:t>
            </a:r>
            <a:r>
              <a:rPr lang="en" sz="1400" dirty="0" err="1">
                <a:solidFill>
                  <a:srgbClr val="215279"/>
                </a:solidFill>
                <a:latin typeface="Gibson Light" pitchFamily="2" charset="77"/>
                <a:ea typeface="Montserrat"/>
                <a:cs typeface="Montserrat"/>
                <a:sym typeface="Montserrat"/>
              </a:rPr>
              <a:t>eu</a:t>
            </a:r>
            <a:r>
              <a:rPr lang="en" sz="1400" dirty="0">
                <a:solidFill>
                  <a:srgbClr val="215279"/>
                </a:solidFill>
                <a:latin typeface="Gibson Light" pitchFamily="2" charset="77"/>
                <a:ea typeface="Montserrat"/>
                <a:cs typeface="Montserrat"/>
                <a:sym typeface="Montserrat"/>
              </a:rPr>
              <a:t> </a:t>
            </a:r>
            <a:r>
              <a:rPr lang="en" sz="1400" dirty="0" err="1">
                <a:solidFill>
                  <a:srgbClr val="215279"/>
                </a:solidFill>
                <a:latin typeface="Gibson Light" pitchFamily="2" charset="77"/>
                <a:ea typeface="Montserrat"/>
                <a:cs typeface="Montserrat"/>
                <a:sym typeface="Montserrat"/>
              </a:rPr>
              <a:t>fugiat</a:t>
            </a:r>
            <a:r>
              <a:rPr lang="en" sz="1400" dirty="0">
                <a:solidFill>
                  <a:srgbClr val="215279"/>
                </a:solidFill>
                <a:latin typeface="Gibson Light" pitchFamily="2" charset="77"/>
                <a:ea typeface="Montserrat"/>
                <a:cs typeface="Montserrat"/>
                <a:sym typeface="Montserrat"/>
              </a:rPr>
              <a:t> </a:t>
            </a:r>
            <a:r>
              <a:rPr lang="en" sz="1400" dirty="0" err="1">
                <a:solidFill>
                  <a:srgbClr val="215279"/>
                </a:solidFill>
                <a:latin typeface="Gibson Light" pitchFamily="2" charset="77"/>
                <a:ea typeface="Montserrat"/>
                <a:cs typeface="Montserrat"/>
                <a:sym typeface="Montserrat"/>
              </a:rPr>
              <a:t>nulla</a:t>
            </a:r>
            <a:r>
              <a:rPr lang="en" sz="1400" dirty="0">
                <a:solidFill>
                  <a:srgbClr val="215279"/>
                </a:solidFill>
                <a:latin typeface="Gibson Light" pitchFamily="2" charset="77"/>
                <a:ea typeface="Montserrat"/>
                <a:cs typeface="Montserrat"/>
                <a:sym typeface="Montserrat"/>
              </a:rPr>
              <a:t> </a:t>
            </a:r>
            <a:r>
              <a:rPr lang="en" sz="1400" dirty="0" err="1">
                <a:solidFill>
                  <a:srgbClr val="215279"/>
                </a:solidFill>
                <a:latin typeface="Gibson Light" pitchFamily="2" charset="77"/>
                <a:ea typeface="Montserrat"/>
                <a:cs typeface="Montserrat"/>
                <a:sym typeface="Montserrat"/>
              </a:rPr>
              <a:t>pariatur</a:t>
            </a:r>
            <a:r>
              <a:rPr lang="en" sz="1400" dirty="0">
                <a:solidFill>
                  <a:srgbClr val="215279"/>
                </a:solidFill>
                <a:latin typeface="Gibson Light" pitchFamily="2" charset="77"/>
                <a:ea typeface="Montserrat"/>
                <a:cs typeface="Montserrat"/>
                <a:sym typeface="Montserrat"/>
              </a:rPr>
              <a:t>. Lorem Ipsum.</a:t>
            </a:r>
            <a:endParaRPr sz="1400" dirty="0">
              <a:solidFill>
                <a:srgbClr val="215279"/>
              </a:solidFill>
              <a:latin typeface="Gibson Light" pitchFamily="2" charset="77"/>
              <a:ea typeface="Montserrat"/>
              <a:cs typeface="Montserrat"/>
              <a:sym typeface="Montserrat"/>
            </a:endParaRPr>
          </a:p>
        </p:txBody>
      </p:sp>
      <p:sp>
        <p:nvSpPr>
          <p:cNvPr id="166" name="Google Shape;166;p32"/>
          <p:cNvSpPr txBox="1">
            <a:spLocks noGrp="1"/>
          </p:cNvSpPr>
          <p:nvPr>
            <p:ph type="body" idx="1"/>
          </p:nvPr>
        </p:nvSpPr>
        <p:spPr>
          <a:xfrm>
            <a:off x="621792" y="2922719"/>
            <a:ext cx="3688308" cy="1555780"/>
          </a:xfrm>
          <a:prstGeom prst="rect">
            <a:avLst/>
          </a:prstGeom>
        </p:spPr>
        <p:txBody>
          <a:bodyPr spcFirstLastPara="1" wrap="square" lIns="91425" tIns="91425" rIns="91425" bIns="91425" anchor="t" anchorCtr="0">
            <a:spAutoFit/>
          </a:bodyPr>
          <a:lstStyle/>
          <a:p>
            <a:pPr marL="0" lvl="0" indent="0" rtl="0">
              <a:lnSpc>
                <a:spcPct val="115000"/>
              </a:lnSpc>
              <a:spcBef>
                <a:spcPts val="0"/>
              </a:spcBef>
              <a:spcAft>
                <a:spcPts val="0"/>
              </a:spcAft>
              <a:buNone/>
            </a:pPr>
            <a:r>
              <a:rPr lang="en-US" sz="1400" b="1" dirty="0">
                <a:solidFill>
                  <a:srgbClr val="215279"/>
                </a:solidFill>
                <a:latin typeface="Gibson" pitchFamily="2" charset="77"/>
                <a:ea typeface="Montserrat ExtraBold"/>
                <a:cs typeface="Montserrat ExtraBold"/>
                <a:sym typeface="Montserrat ExtraBold"/>
              </a:rPr>
              <a:t>Item Header</a:t>
            </a:r>
          </a:p>
          <a:p>
            <a:pPr marL="0" lvl="0" indent="0" rtl="0">
              <a:lnSpc>
                <a:spcPct val="150000"/>
              </a:lnSpc>
              <a:spcBef>
                <a:spcPts val="1200"/>
              </a:spcBef>
              <a:spcAft>
                <a:spcPts val="0"/>
              </a:spcAft>
              <a:buNone/>
            </a:pPr>
            <a:r>
              <a:rPr lang="en" sz="1400" dirty="0">
                <a:solidFill>
                  <a:srgbClr val="215279"/>
                </a:solidFill>
                <a:latin typeface="Gibson Light" pitchFamily="2" charset="77"/>
                <a:ea typeface="Montserrat"/>
                <a:cs typeface="Montserrat"/>
                <a:sym typeface="Montserrat"/>
              </a:rPr>
              <a:t>Duis </a:t>
            </a:r>
            <a:r>
              <a:rPr lang="en" sz="1400" dirty="0" err="1">
                <a:solidFill>
                  <a:srgbClr val="215279"/>
                </a:solidFill>
                <a:latin typeface="Gibson Light" pitchFamily="2" charset="77"/>
                <a:ea typeface="Montserrat"/>
                <a:cs typeface="Montserrat"/>
                <a:sym typeface="Montserrat"/>
              </a:rPr>
              <a:t>aute</a:t>
            </a:r>
            <a:r>
              <a:rPr lang="en" sz="1400" dirty="0">
                <a:solidFill>
                  <a:srgbClr val="215279"/>
                </a:solidFill>
                <a:latin typeface="Gibson Light" pitchFamily="2" charset="77"/>
                <a:ea typeface="Montserrat"/>
                <a:cs typeface="Montserrat"/>
                <a:sym typeface="Montserrat"/>
              </a:rPr>
              <a:t> </a:t>
            </a:r>
            <a:r>
              <a:rPr lang="en" sz="1400" dirty="0" err="1">
                <a:solidFill>
                  <a:srgbClr val="215279"/>
                </a:solidFill>
                <a:latin typeface="Gibson Light" pitchFamily="2" charset="77"/>
                <a:ea typeface="Montserrat"/>
                <a:cs typeface="Montserrat"/>
                <a:sym typeface="Montserrat"/>
              </a:rPr>
              <a:t>irure</a:t>
            </a:r>
            <a:r>
              <a:rPr lang="en" sz="1400" dirty="0">
                <a:solidFill>
                  <a:srgbClr val="215279"/>
                </a:solidFill>
                <a:latin typeface="Gibson Light" pitchFamily="2" charset="77"/>
                <a:ea typeface="Montserrat"/>
                <a:cs typeface="Montserrat"/>
                <a:sym typeface="Montserrat"/>
              </a:rPr>
              <a:t> dolor in </a:t>
            </a:r>
            <a:r>
              <a:rPr lang="en" sz="1400" dirty="0" err="1">
                <a:solidFill>
                  <a:srgbClr val="215279"/>
                </a:solidFill>
                <a:latin typeface="Gibson Light" pitchFamily="2" charset="77"/>
                <a:ea typeface="Montserrat"/>
                <a:cs typeface="Montserrat"/>
                <a:sym typeface="Montserrat"/>
              </a:rPr>
              <a:t>reprehenderit</a:t>
            </a:r>
            <a:r>
              <a:rPr lang="en" sz="1400" dirty="0">
                <a:solidFill>
                  <a:srgbClr val="215279"/>
                </a:solidFill>
                <a:latin typeface="Gibson Light" pitchFamily="2" charset="77"/>
                <a:ea typeface="Montserrat"/>
                <a:cs typeface="Montserrat"/>
                <a:sym typeface="Montserrat"/>
              </a:rPr>
              <a:t> in </a:t>
            </a:r>
            <a:r>
              <a:rPr lang="en" sz="1400" dirty="0" err="1">
                <a:solidFill>
                  <a:srgbClr val="215279"/>
                </a:solidFill>
                <a:latin typeface="Gibson Light" pitchFamily="2" charset="77"/>
                <a:ea typeface="Montserrat"/>
                <a:cs typeface="Montserrat"/>
                <a:sym typeface="Montserrat"/>
              </a:rPr>
              <a:t>voluptate</a:t>
            </a:r>
            <a:r>
              <a:rPr lang="en" sz="1400" dirty="0">
                <a:solidFill>
                  <a:srgbClr val="215279"/>
                </a:solidFill>
                <a:latin typeface="Gibson Light" pitchFamily="2" charset="77"/>
                <a:ea typeface="Montserrat"/>
                <a:cs typeface="Montserrat"/>
                <a:sym typeface="Montserrat"/>
              </a:rPr>
              <a:t> </a:t>
            </a:r>
            <a:r>
              <a:rPr lang="en" sz="1400" dirty="0" err="1">
                <a:solidFill>
                  <a:srgbClr val="215279"/>
                </a:solidFill>
                <a:latin typeface="Gibson Light" pitchFamily="2" charset="77"/>
                <a:ea typeface="Montserrat"/>
                <a:cs typeface="Montserrat"/>
                <a:sym typeface="Montserrat"/>
              </a:rPr>
              <a:t>velit</a:t>
            </a:r>
            <a:r>
              <a:rPr lang="en" sz="1400" dirty="0">
                <a:solidFill>
                  <a:srgbClr val="215279"/>
                </a:solidFill>
                <a:latin typeface="Gibson Light" pitchFamily="2" charset="77"/>
                <a:ea typeface="Montserrat"/>
                <a:cs typeface="Montserrat"/>
                <a:sym typeface="Montserrat"/>
              </a:rPr>
              <a:t> </a:t>
            </a:r>
            <a:r>
              <a:rPr lang="en" sz="1400" dirty="0" err="1">
                <a:solidFill>
                  <a:srgbClr val="215279"/>
                </a:solidFill>
                <a:latin typeface="Gibson Light" pitchFamily="2" charset="77"/>
                <a:ea typeface="Montserrat"/>
                <a:cs typeface="Montserrat"/>
                <a:sym typeface="Montserrat"/>
              </a:rPr>
              <a:t>esse</a:t>
            </a:r>
            <a:r>
              <a:rPr lang="en" sz="1400" dirty="0">
                <a:solidFill>
                  <a:srgbClr val="215279"/>
                </a:solidFill>
                <a:latin typeface="Gibson Light" pitchFamily="2" charset="77"/>
                <a:ea typeface="Montserrat"/>
                <a:cs typeface="Montserrat"/>
                <a:sym typeface="Montserrat"/>
              </a:rPr>
              <a:t> </a:t>
            </a:r>
            <a:r>
              <a:rPr lang="en" sz="1400" dirty="0" err="1">
                <a:solidFill>
                  <a:srgbClr val="215279"/>
                </a:solidFill>
                <a:latin typeface="Gibson Light" pitchFamily="2" charset="77"/>
                <a:ea typeface="Montserrat"/>
                <a:cs typeface="Montserrat"/>
                <a:sym typeface="Montserrat"/>
              </a:rPr>
              <a:t>cillum</a:t>
            </a:r>
            <a:r>
              <a:rPr lang="en" sz="1400" dirty="0">
                <a:solidFill>
                  <a:srgbClr val="215279"/>
                </a:solidFill>
                <a:latin typeface="Gibson Light" pitchFamily="2" charset="77"/>
                <a:ea typeface="Montserrat"/>
                <a:cs typeface="Montserrat"/>
                <a:sym typeface="Montserrat"/>
              </a:rPr>
              <a:t> dolore </a:t>
            </a:r>
            <a:r>
              <a:rPr lang="en" sz="1400" dirty="0" err="1">
                <a:solidFill>
                  <a:srgbClr val="215279"/>
                </a:solidFill>
                <a:latin typeface="Gibson Light" pitchFamily="2" charset="77"/>
                <a:ea typeface="Montserrat"/>
                <a:cs typeface="Montserrat"/>
                <a:sym typeface="Montserrat"/>
              </a:rPr>
              <a:t>eu</a:t>
            </a:r>
            <a:r>
              <a:rPr lang="en" sz="1400" dirty="0">
                <a:solidFill>
                  <a:srgbClr val="215279"/>
                </a:solidFill>
                <a:latin typeface="Gibson Light" pitchFamily="2" charset="77"/>
                <a:ea typeface="Montserrat"/>
                <a:cs typeface="Montserrat"/>
                <a:sym typeface="Montserrat"/>
              </a:rPr>
              <a:t> </a:t>
            </a:r>
            <a:r>
              <a:rPr lang="en" sz="1400" dirty="0" err="1">
                <a:solidFill>
                  <a:srgbClr val="215279"/>
                </a:solidFill>
                <a:latin typeface="Gibson Light" pitchFamily="2" charset="77"/>
                <a:ea typeface="Montserrat"/>
                <a:cs typeface="Montserrat"/>
                <a:sym typeface="Montserrat"/>
              </a:rPr>
              <a:t>fugiat</a:t>
            </a:r>
            <a:r>
              <a:rPr lang="en" sz="1400" dirty="0">
                <a:solidFill>
                  <a:srgbClr val="215279"/>
                </a:solidFill>
                <a:latin typeface="Gibson Light" pitchFamily="2" charset="77"/>
                <a:ea typeface="Montserrat"/>
                <a:cs typeface="Montserrat"/>
                <a:sym typeface="Montserrat"/>
              </a:rPr>
              <a:t> </a:t>
            </a:r>
            <a:r>
              <a:rPr lang="en" sz="1400" dirty="0" err="1">
                <a:solidFill>
                  <a:srgbClr val="215279"/>
                </a:solidFill>
                <a:latin typeface="Gibson Light" pitchFamily="2" charset="77"/>
                <a:ea typeface="Montserrat"/>
                <a:cs typeface="Montserrat"/>
                <a:sym typeface="Montserrat"/>
              </a:rPr>
              <a:t>nulla</a:t>
            </a:r>
            <a:r>
              <a:rPr lang="en" sz="1400" dirty="0">
                <a:solidFill>
                  <a:srgbClr val="215279"/>
                </a:solidFill>
                <a:latin typeface="Gibson Light" pitchFamily="2" charset="77"/>
                <a:ea typeface="Montserrat"/>
                <a:cs typeface="Montserrat"/>
                <a:sym typeface="Montserrat"/>
              </a:rPr>
              <a:t> </a:t>
            </a:r>
            <a:r>
              <a:rPr lang="en" sz="1400" dirty="0" err="1">
                <a:solidFill>
                  <a:srgbClr val="215279"/>
                </a:solidFill>
                <a:latin typeface="Gibson Light" pitchFamily="2" charset="77"/>
                <a:ea typeface="Montserrat"/>
                <a:cs typeface="Montserrat"/>
                <a:sym typeface="Montserrat"/>
              </a:rPr>
              <a:t>pariatur</a:t>
            </a:r>
            <a:r>
              <a:rPr lang="en" sz="1400" dirty="0">
                <a:solidFill>
                  <a:srgbClr val="215279"/>
                </a:solidFill>
                <a:latin typeface="Gibson Light" pitchFamily="2" charset="77"/>
                <a:ea typeface="Montserrat"/>
                <a:cs typeface="Montserrat"/>
                <a:sym typeface="Montserrat"/>
              </a:rPr>
              <a:t>. Lorem Ipsum.</a:t>
            </a:r>
            <a:endParaRPr sz="1400" dirty="0">
              <a:solidFill>
                <a:srgbClr val="215279"/>
              </a:solidFill>
              <a:latin typeface="Gibson Light" pitchFamily="2" charset="77"/>
              <a:ea typeface="Montserrat"/>
              <a:cs typeface="Montserrat"/>
              <a:sym typeface="Montserrat"/>
            </a:endParaRPr>
          </a:p>
        </p:txBody>
      </p:sp>
      <p:pic>
        <p:nvPicPr>
          <p:cNvPr id="9" name="Picture 8" descr="A computer and data processing&#10;&#10;Description automatically generated with low confidence">
            <a:extLst>
              <a:ext uri="{FF2B5EF4-FFF2-40B4-BE49-F238E27FC236}">
                <a16:creationId xmlns:a16="http://schemas.microsoft.com/office/drawing/2014/main" id="{5DF980C7-4B19-AC4F-BC63-71914B2D4D3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233145" y="593519"/>
            <a:ext cx="4591406" cy="370243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900" decel="100000" fill="hold"/>
                                        <p:tgtEl>
                                          <p:spTgt spid="9"/>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9"/>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64">
                                            <p:txEl>
                                              <p:pRg st="0" end="0"/>
                                            </p:txEl>
                                          </p:spTgt>
                                        </p:tgtEl>
                                        <p:attrNameLst>
                                          <p:attrName>style.visibility</p:attrName>
                                        </p:attrNameLst>
                                      </p:cBhvr>
                                      <p:to>
                                        <p:strVal val="visible"/>
                                      </p:to>
                                    </p:set>
                                    <p:animEffect transition="in" filter="fade">
                                      <p:cBhvr>
                                        <p:cTn id="15" dur="500"/>
                                        <p:tgtEl>
                                          <p:spTgt spid="164">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64">
                                            <p:txEl>
                                              <p:pRg st="1" end="1"/>
                                            </p:txEl>
                                          </p:spTgt>
                                        </p:tgtEl>
                                        <p:attrNameLst>
                                          <p:attrName>style.visibility</p:attrName>
                                        </p:attrNameLst>
                                      </p:cBhvr>
                                      <p:to>
                                        <p:strVal val="visible"/>
                                      </p:to>
                                    </p:set>
                                    <p:animEffect transition="in" filter="fade">
                                      <p:cBhvr>
                                        <p:cTn id="20" dur="500"/>
                                        <p:tgtEl>
                                          <p:spTgt spid="164">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66">
                                            <p:txEl>
                                              <p:pRg st="0" end="0"/>
                                            </p:txEl>
                                          </p:spTgt>
                                        </p:tgtEl>
                                        <p:attrNameLst>
                                          <p:attrName>style.visibility</p:attrName>
                                        </p:attrNameLst>
                                      </p:cBhvr>
                                      <p:to>
                                        <p:strVal val="visible"/>
                                      </p:to>
                                    </p:set>
                                    <p:animEffect transition="in" filter="fade">
                                      <p:cBhvr>
                                        <p:cTn id="25" dur="500"/>
                                        <p:tgtEl>
                                          <p:spTgt spid="166">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66">
                                            <p:txEl>
                                              <p:pRg st="1" end="1"/>
                                            </p:txEl>
                                          </p:spTgt>
                                        </p:tgtEl>
                                        <p:attrNameLst>
                                          <p:attrName>style.visibility</p:attrName>
                                        </p:attrNameLst>
                                      </p:cBhvr>
                                      <p:to>
                                        <p:strVal val="visible"/>
                                      </p:to>
                                    </p:set>
                                    <p:animEffect transition="in" filter="fade">
                                      <p:cBhvr>
                                        <p:cTn id="30" dur="500"/>
                                        <p:tgtEl>
                                          <p:spTgt spid="16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4" grpId="0" build="p"/>
      <p:bldP spid="166"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cstate="email">
            <a:alphaModFix/>
            <a:extLst>
              <a:ext uri="{28A0092B-C50C-407E-A947-70E740481C1C}">
                <a14:useLocalDpi xmlns:a14="http://schemas.microsoft.com/office/drawing/2010/main"/>
              </a:ext>
            </a:extLst>
          </a:blip>
          <a:stretch>
            <a:fillRect/>
          </a:stretch>
        </a:blipFill>
        <a:effectLst/>
      </p:bgPr>
    </p:bg>
    <p:spTree>
      <p:nvGrpSpPr>
        <p:cNvPr id="1" name="Shape 171"/>
        <p:cNvGrpSpPr/>
        <p:nvPr/>
      </p:nvGrpSpPr>
      <p:grpSpPr>
        <a:xfrm>
          <a:off x="0" y="0"/>
          <a:ext cx="0" cy="0"/>
          <a:chOff x="0" y="0"/>
          <a:chExt cx="0" cy="0"/>
        </a:xfrm>
      </p:grpSpPr>
      <p:sp>
        <p:nvSpPr>
          <p:cNvPr id="173" name="Google Shape;173;p33"/>
          <p:cNvSpPr txBox="1">
            <a:spLocks noGrp="1"/>
          </p:cNvSpPr>
          <p:nvPr>
            <p:ph type="subTitle" idx="4294967295"/>
          </p:nvPr>
        </p:nvSpPr>
        <p:spPr>
          <a:xfrm>
            <a:off x="487759" y="1361245"/>
            <a:ext cx="2143542" cy="595500"/>
          </a:xfrm>
          <a:prstGeom prst="rect">
            <a:avLst/>
          </a:prstGeom>
          <a:noFill/>
          <a:ln>
            <a:noFill/>
          </a:ln>
        </p:spPr>
        <p:txBody>
          <a:bodyPr spcFirstLastPara="1" wrap="square" lIns="34275" tIns="34275" rIns="34275" bIns="34275" anchor="ctr" anchorCtr="0">
            <a:noAutofit/>
          </a:bodyPr>
          <a:lstStyle/>
          <a:p>
            <a:pPr marL="0" lvl="0" indent="0" algn="l" rtl="0">
              <a:lnSpc>
                <a:spcPct val="90000"/>
              </a:lnSpc>
              <a:spcBef>
                <a:spcPts val="0"/>
              </a:spcBef>
              <a:spcAft>
                <a:spcPts val="0"/>
              </a:spcAft>
              <a:buClr>
                <a:schemeClr val="dk2"/>
              </a:buClr>
              <a:buSzPts val="2700"/>
              <a:buNone/>
            </a:pPr>
            <a:r>
              <a:rPr lang="en" sz="2000" dirty="0">
                <a:solidFill>
                  <a:srgbClr val="215279"/>
                </a:solidFill>
                <a:latin typeface="Montserrat ExtraBold"/>
                <a:ea typeface="Montserrat ExtraBold"/>
                <a:cs typeface="Montserrat ExtraBold"/>
                <a:sym typeface="Montserrat ExtraBold"/>
              </a:rPr>
              <a:t>Column Chart </a:t>
            </a:r>
            <a:r>
              <a:rPr lang="en" sz="2000" dirty="0">
                <a:solidFill>
                  <a:srgbClr val="215279"/>
                </a:solidFill>
                <a:latin typeface="Montserrat Light" pitchFamily="2" charset="77"/>
                <a:ea typeface="Montserrat ExtraBold"/>
                <a:cs typeface="Montserrat ExtraBold"/>
                <a:sym typeface="Montserrat ExtraBold"/>
              </a:rPr>
              <a:t>Title Example</a:t>
            </a:r>
            <a:endParaRPr sz="2000" dirty="0">
              <a:solidFill>
                <a:srgbClr val="215279"/>
              </a:solidFill>
              <a:latin typeface="Montserrat Light" pitchFamily="2" charset="77"/>
              <a:ea typeface="Montserrat ExtraBold"/>
              <a:cs typeface="Montserrat ExtraBold"/>
              <a:sym typeface="Montserrat ExtraBold"/>
            </a:endParaRPr>
          </a:p>
        </p:txBody>
      </p:sp>
      <p:sp>
        <p:nvSpPr>
          <p:cNvPr id="175" name="Google Shape;175;p33"/>
          <p:cNvSpPr txBox="1"/>
          <p:nvPr/>
        </p:nvSpPr>
        <p:spPr>
          <a:xfrm>
            <a:off x="487759" y="2177904"/>
            <a:ext cx="2946976" cy="1783939"/>
          </a:xfrm>
          <a:prstGeom prst="rect">
            <a:avLst/>
          </a:prstGeom>
          <a:noFill/>
          <a:ln>
            <a:noFill/>
          </a:ln>
        </p:spPr>
        <p:txBody>
          <a:bodyPr spcFirstLastPara="1" wrap="square" lIns="91425" tIns="91425" rIns="91425" bIns="91425" anchor="t" anchorCtr="0">
            <a:noAutofit/>
          </a:bodyPr>
          <a:lstStyle/>
          <a:p>
            <a:pPr marL="0" lvl="0" indent="0" algn="l" rtl="0">
              <a:lnSpc>
                <a:spcPct val="150000"/>
              </a:lnSpc>
              <a:spcBef>
                <a:spcPts val="0"/>
              </a:spcBef>
              <a:spcAft>
                <a:spcPts val="0"/>
              </a:spcAft>
              <a:buNone/>
            </a:pPr>
            <a:r>
              <a:rPr lang="en" b="1" dirty="0">
                <a:solidFill>
                  <a:srgbClr val="215279"/>
                </a:solidFill>
                <a:latin typeface="Gibson" pitchFamily="2" charset="77"/>
                <a:ea typeface="Montserrat ExtraBold"/>
                <a:cs typeface="Montserrat ExtraBold"/>
                <a:sym typeface="Montserrat ExtraBold"/>
              </a:rPr>
              <a:t>Item Header</a:t>
            </a:r>
            <a:endParaRPr b="1" dirty="0">
              <a:solidFill>
                <a:srgbClr val="215279"/>
              </a:solidFill>
              <a:latin typeface="Gibson" pitchFamily="2" charset="77"/>
              <a:ea typeface="Montserrat ExtraBold"/>
              <a:cs typeface="Montserrat ExtraBold"/>
              <a:sym typeface="Montserrat ExtraBold"/>
            </a:endParaRPr>
          </a:p>
          <a:p>
            <a:pPr marL="0" lvl="0" indent="0" algn="l" rtl="0">
              <a:lnSpc>
                <a:spcPct val="150000"/>
              </a:lnSpc>
              <a:spcBef>
                <a:spcPts val="1200"/>
              </a:spcBef>
              <a:spcAft>
                <a:spcPts val="0"/>
              </a:spcAft>
              <a:buNone/>
            </a:pPr>
            <a:r>
              <a:rPr lang="en" dirty="0">
                <a:solidFill>
                  <a:srgbClr val="215279"/>
                </a:solidFill>
                <a:latin typeface="Gibson Light" pitchFamily="2" charset="77"/>
                <a:ea typeface="Montserrat"/>
                <a:cs typeface="Montserrat"/>
                <a:sym typeface="Montserrat"/>
              </a:rPr>
              <a:t>Lorem ipsum dolor sit </a:t>
            </a:r>
            <a:r>
              <a:rPr lang="en" dirty="0" err="1">
                <a:solidFill>
                  <a:srgbClr val="215279"/>
                </a:solidFill>
                <a:latin typeface="Gibson Light" pitchFamily="2" charset="77"/>
                <a:ea typeface="Montserrat"/>
                <a:cs typeface="Montserrat"/>
                <a:sym typeface="Montserrat"/>
              </a:rPr>
              <a:t>amet</a:t>
            </a:r>
            <a:r>
              <a:rPr lang="en" dirty="0">
                <a:solidFill>
                  <a:srgbClr val="215279"/>
                </a:solidFill>
                <a:latin typeface="Gibson Light" pitchFamily="2" charset="77"/>
                <a:ea typeface="Montserrat"/>
                <a:cs typeface="Montserrat"/>
                <a:sym typeface="Montserrat"/>
              </a:rPr>
              <a:t>, </a:t>
            </a:r>
            <a:r>
              <a:rPr lang="en" dirty="0" err="1">
                <a:solidFill>
                  <a:srgbClr val="215279"/>
                </a:solidFill>
                <a:latin typeface="Gibson Light" pitchFamily="2" charset="77"/>
                <a:ea typeface="Montserrat"/>
                <a:cs typeface="Montserrat"/>
                <a:sym typeface="Montserrat"/>
              </a:rPr>
              <a:t>consectetur</a:t>
            </a:r>
            <a:r>
              <a:rPr lang="en" dirty="0">
                <a:solidFill>
                  <a:srgbClr val="215279"/>
                </a:solidFill>
                <a:latin typeface="Gibson Light" pitchFamily="2" charset="77"/>
                <a:ea typeface="Montserrat"/>
                <a:cs typeface="Montserrat"/>
                <a:sym typeface="Montserrat"/>
              </a:rPr>
              <a:t> </a:t>
            </a:r>
            <a:r>
              <a:rPr lang="en" dirty="0" err="1">
                <a:solidFill>
                  <a:srgbClr val="215279"/>
                </a:solidFill>
                <a:latin typeface="Gibson Light" pitchFamily="2" charset="77"/>
                <a:ea typeface="Montserrat"/>
                <a:cs typeface="Montserrat"/>
                <a:sym typeface="Montserrat"/>
              </a:rPr>
              <a:t>adipiscing</a:t>
            </a:r>
            <a:r>
              <a:rPr lang="en" dirty="0">
                <a:solidFill>
                  <a:srgbClr val="215279"/>
                </a:solidFill>
                <a:latin typeface="Gibson Light" pitchFamily="2" charset="77"/>
                <a:ea typeface="Montserrat"/>
                <a:cs typeface="Montserrat"/>
                <a:sym typeface="Montserrat"/>
              </a:rPr>
              <a:t> </a:t>
            </a:r>
            <a:r>
              <a:rPr lang="en" dirty="0" err="1">
                <a:solidFill>
                  <a:srgbClr val="215279"/>
                </a:solidFill>
                <a:latin typeface="Gibson Light" pitchFamily="2" charset="77"/>
                <a:ea typeface="Montserrat"/>
                <a:cs typeface="Montserrat"/>
                <a:sym typeface="Montserrat"/>
              </a:rPr>
              <a:t>elit</a:t>
            </a:r>
            <a:r>
              <a:rPr lang="en" dirty="0">
                <a:solidFill>
                  <a:srgbClr val="215279"/>
                </a:solidFill>
                <a:latin typeface="Gibson Light" pitchFamily="2" charset="77"/>
                <a:ea typeface="Montserrat"/>
                <a:cs typeface="Montserrat"/>
                <a:sym typeface="Montserrat"/>
              </a:rPr>
              <a:t>, sed do </a:t>
            </a:r>
            <a:r>
              <a:rPr lang="en" dirty="0" err="1">
                <a:solidFill>
                  <a:srgbClr val="215279"/>
                </a:solidFill>
                <a:latin typeface="Gibson Light" pitchFamily="2" charset="77"/>
                <a:ea typeface="Montserrat"/>
                <a:cs typeface="Montserrat"/>
                <a:sym typeface="Montserrat"/>
              </a:rPr>
              <a:t>eiusmod</a:t>
            </a:r>
            <a:r>
              <a:rPr lang="en" dirty="0">
                <a:solidFill>
                  <a:srgbClr val="215279"/>
                </a:solidFill>
                <a:latin typeface="Gibson Light" pitchFamily="2" charset="77"/>
                <a:ea typeface="Montserrat"/>
                <a:cs typeface="Montserrat"/>
                <a:sym typeface="Montserrat"/>
              </a:rPr>
              <a:t> </a:t>
            </a:r>
            <a:r>
              <a:rPr lang="en" dirty="0" err="1">
                <a:solidFill>
                  <a:srgbClr val="215279"/>
                </a:solidFill>
                <a:latin typeface="Gibson Light" pitchFamily="2" charset="77"/>
                <a:ea typeface="Montserrat"/>
                <a:cs typeface="Montserrat"/>
                <a:sym typeface="Montserrat"/>
              </a:rPr>
              <a:t>tempor</a:t>
            </a:r>
            <a:r>
              <a:rPr lang="en" dirty="0">
                <a:solidFill>
                  <a:srgbClr val="215279"/>
                </a:solidFill>
                <a:latin typeface="Gibson Light" pitchFamily="2" charset="77"/>
                <a:ea typeface="Montserrat"/>
                <a:cs typeface="Montserrat"/>
                <a:sym typeface="Montserrat"/>
              </a:rPr>
              <a:t> </a:t>
            </a:r>
            <a:r>
              <a:rPr lang="en" dirty="0" err="1">
                <a:solidFill>
                  <a:srgbClr val="215279"/>
                </a:solidFill>
                <a:latin typeface="Gibson Light" pitchFamily="2" charset="77"/>
                <a:ea typeface="Montserrat"/>
                <a:cs typeface="Montserrat"/>
                <a:sym typeface="Montserrat"/>
              </a:rPr>
              <a:t>incididunt</a:t>
            </a:r>
            <a:r>
              <a:rPr lang="en" dirty="0">
                <a:solidFill>
                  <a:srgbClr val="215279"/>
                </a:solidFill>
                <a:latin typeface="Gibson Light" pitchFamily="2" charset="77"/>
                <a:ea typeface="Montserrat"/>
                <a:cs typeface="Montserrat"/>
                <a:sym typeface="Montserrat"/>
              </a:rPr>
              <a:t> </a:t>
            </a:r>
            <a:r>
              <a:rPr lang="en" dirty="0" err="1">
                <a:solidFill>
                  <a:srgbClr val="215279"/>
                </a:solidFill>
                <a:latin typeface="Gibson Light" pitchFamily="2" charset="77"/>
                <a:ea typeface="Montserrat"/>
                <a:cs typeface="Montserrat"/>
                <a:sym typeface="Montserrat"/>
              </a:rPr>
              <a:t>ut</a:t>
            </a:r>
            <a:r>
              <a:rPr lang="en" dirty="0">
                <a:solidFill>
                  <a:srgbClr val="215279"/>
                </a:solidFill>
                <a:latin typeface="Gibson Light" pitchFamily="2" charset="77"/>
                <a:ea typeface="Montserrat"/>
                <a:cs typeface="Montserrat"/>
                <a:sym typeface="Montserrat"/>
              </a:rPr>
              <a:t> </a:t>
            </a:r>
            <a:r>
              <a:rPr lang="en" dirty="0" err="1">
                <a:solidFill>
                  <a:srgbClr val="215279"/>
                </a:solidFill>
                <a:latin typeface="Gibson Light" pitchFamily="2" charset="77"/>
                <a:ea typeface="Montserrat"/>
                <a:cs typeface="Montserrat"/>
                <a:sym typeface="Montserrat"/>
              </a:rPr>
              <a:t>labore</a:t>
            </a:r>
            <a:r>
              <a:rPr lang="en" dirty="0">
                <a:solidFill>
                  <a:srgbClr val="215279"/>
                </a:solidFill>
                <a:latin typeface="Gibson Light" pitchFamily="2" charset="77"/>
                <a:ea typeface="Montserrat"/>
                <a:cs typeface="Montserrat"/>
                <a:sym typeface="Montserrat"/>
              </a:rPr>
              <a:t> </a:t>
            </a:r>
            <a:endParaRPr dirty="0">
              <a:solidFill>
                <a:srgbClr val="215279"/>
              </a:solidFill>
              <a:latin typeface="Gibson Light" pitchFamily="2" charset="77"/>
              <a:ea typeface="Montserrat"/>
              <a:cs typeface="Montserrat"/>
              <a:sym typeface="Montserrat"/>
            </a:endParaRPr>
          </a:p>
          <a:p>
            <a:pPr marL="0" lvl="0" indent="0" algn="l" rtl="0">
              <a:lnSpc>
                <a:spcPct val="150000"/>
              </a:lnSpc>
              <a:spcBef>
                <a:spcPts val="0"/>
              </a:spcBef>
              <a:spcAft>
                <a:spcPts val="0"/>
              </a:spcAft>
              <a:buNone/>
            </a:pPr>
            <a:endParaRPr dirty="0">
              <a:solidFill>
                <a:srgbClr val="215279"/>
              </a:solidFill>
              <a:latin typeface="Gibson Light" pitchFamily="2" charset="77"/>
              <a:ea typeface="Montserrat"/>
              <a:cs typeface="Montserrat"/>
              <a:sym typeface="Montserrat"/>
            </a:endParaRPr>
          </a:p>
        </p:txBody>
      </p:sp>
      <p:graphicFrame>
        <p:nvGraphicFramePr>
          <p:cNvPr id="4" name="Chart 3">
            <a:extLst>
              <a:ext uri="{FF2B5EF4-FFF2-40B4-BE49-F238E27FC236}">
                <a16:creationId xmlns:a16="http://schemas.microsoft.com/office/drawing/2014/main" id="{AC073B06-B58B-4940-95AA-F16774D9D55B}"/>
              </a:ext>
            </a:extLst>
          </p:cNvPr>
          <p:cNvGraphicFramePr/>
          <p:nvPr/>
        </p:nvGraphicFramePr>
        <p:xfrm>
          <a:off x="4722054" y="478790"/>
          <a:ext cx="3582573" cy="40640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 name="Chart 1">
            <a:extLst>
              <a:ext uri="{FF2B5EF4-FFF2-40B4-BE49-F238E27FC236}">
                <a16:creationId xmlns:a16="http://schemas.microsoft.com/office/drawing/2014/main" id="{C05D15A6-80C2-8A46-A697-D47D0F8FB6F4}"/>
              </a:ext>
            </a:extLst>
          </p:cNvPr>
          <p:cNvGraphicFramePr/>
          <p:nvPr>
            <p:extLst>
              <p:ext uri="{D42A27DB-BD31-4B8C-83A1-F6EECF244321}">
                <p14:modId xmlns:p14="http://schemas.microsoft.com/office/powerpoint/2010/main" val="951021679"/>
              </p:ext>
            </p:extLst>
          </p:nvPr>
        </p:nvGraphicFramePr>
        <p:xfrm>
          <a:off x="3756074" y="229772"/>
          <a:ext cx="5584874" cy="4726745"/>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1724061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5" name="Google Shape;110;p25">
            <a:extLst>
              <a:ext uri="{FF2B5EF4-FFF2-40B4-BE49-F238E27FC236}">
                <a16:creationId xmlns:a16="http://schemas.microsoft.com/office/drawing/2014/main" id="{DADEBC64-43C3-138C-1EA4-90C4FB0BAC3E}"/>
              </a:ext>
            </a:extLst>
          </p:cNvPr>
          <p:cNvSpPr txBox="1">
            <a:spLocks/>
          </p:cNvSpPr>
          <p:nvPr/>
        </p:nvSpPr>
        <p:spPr>
          <a:xfrm>
            <a:off x="5179671" y="1444376"/>
            <a:ext cx="3489767" cy="448600"/>
          </a:xfrm>
          <a:prstGeom prst="rect">
            <a:avLst/>
          </a:prstGeom>
          <a:noFill/>
          <a:ln>
            <a:noFill/>
          </a:ln>
        </p:spPr>
        <p:txBody>
          <a:bodyPr spcFirstLastPara="1" wrap="square" lIns="34275" tIns="34275" rIns="34275" bIns="34275" anchor="t" anchorCtr="0">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nSpc>
                <a:spcPct val="90000"/>
              </a:lnSpc>
              <a:buClr>
                <a:schemeClr val="dk2"/>
              </a:buClr>
              <a:buSzPts val="2700"/>
            </a:pPr>
            <a:r>
              <a:rPr lang="en" sz="2000" b="1" dirty="0">
                <a:solidFill>
                  <a:srgbClr val="215279"/>
                </a:solidFill>
                <a:latin typeface="Montserrat ExtraBold" pitchFamily="2" charset="77"/>
              </a:rPr>
              <a:t>Subtitle </a:t>
            </a:r>
            <a:r>
              <a:rPr lang="en" sz="2000" dirty="0">
                <a:solidFill>
                  <a:srgbClr val="215279"/>
                </a:solidFill>
                <a:latin typeface="Montserrat Light" pitchFamily="2" charset="77"/>
              </a:rPr>
              <a:t>Text Option</a:t>
            </a:r>
          </a:p>
        </p:txBody>
      </p:sp>
      <p:sp>
        <p:nvSpPr>
          <p:cNvPr id="7" name="Google Shape;134;p28">
            <a:extLst>
              <a:ext uri="{FF2B5EF4-FFF2-40B4-BE49-F238E27FC236}">
                <a16:creationId xmlns:a16="http://schemas.microsoft.com/office/drawing/2014/main" id="{D2653803-B15E-3E07-FD55-F7F1ECE05988}"/>
              </a:ext>
            </a:extLst>
          </p:cNvPr>
          <p:cNvSpPr txBox="1"/>
          <p:nvPr/>
        </p:nvSpPr>
        <p:spPr>
          <a:xfrm>
            <a:off x="5116010" y="2092247"/>
            <a:ext cx="3725240" cy="1964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b="1" dirty="0">
                <a:solidFill>
                  <a:srgbClr val="215279"/>
                </a:solidFill>
                <a:latin typeface="Gibson" pitchFamily="2" charset="77"/>
                <a:ea typeface="Montserrat ExtraBold"/>
                <a:cs typeface="Montserrat ExtraBold"/>
                <a:sym typeface="Montserrat ExtraBold"/>
              </a:rPr>
              <a:t>Item 2 Text</a:t>
            </a:r>
          </a:p>
          <a:p>
            <a:pPr marL="0" lvl="0" indent="0" algn="l" rtl="0">
              <a:lnSpc>
                <a:spcPct val="150000"/>
              </a:lnSpc>
              <a:spcBef>
                <a:spcPts val="1200"/>
              </a:spcBef>
              <a:spcAft>
                <a:spcPts val="0"/>
              </a:spcAft>
              <a:buNone/>
            </a:pPr>
            <a:r>
              <a:rPr lang="en" dirty="0">
                <a:solidFill>
                  <a:srgbClr val="215279"/>
                </a:solidFill>
                <a:latin typeface="Gibson Light" pitchFamily="2" charset="77"/>
                <a:ea typeface="Montserrat"/>
                <a:cs typeface="Montserrat"/>
                <a:sym typeface="Montserrat"/>
              </a:rPr>
              <a:t>Lorem ipsum dolor sit </a:t>
            </a:r>
            <a:r>
              <a:rPr lang="en" dirty="0" err="1">
                <a:solidFill>
                  <a:srgbClr val="215279"/>
                </a:solidFill>
                <a:latin typeface="Gibson Light" pitchFamily="2" charset="77"/>
                <a:ea typeface="Montserrat"/>
                <a:cs typeface="Montserrat"/>
                <a:sym typeface="Montserrat"/>
              </a:rPr>
              <a:t>amet</a:t>
            </a:r>
            <a:r>
              <a:rPr lang="en" dirty="0">
                <a:solidFill>
                  <a:srgbClr val="215279"/>
                </a:solidFill>
                <a:latin typeface="Gibson Light" pitchFamily="2" charset="77"/>
                <a:ea typeface="Montserrat"/>
                <a:cs typeface="Montserrat"/>
                <a:sym typeface="Montserrat"/>
              </a:rPr>
              <a:t>, </a:t>
            </a:r>
            <a:r>
              <a:rPr lang="en" dirty="0" err="1">
                <a:solidFill>
                  <a:srgbClr val="215279"/>
                </a:solidFill>
                <a:latin typeface="Gibson Light" pitchFamily="2" charset="77"/>
                <a:ea typeface="Montserrat"/>
                <a:cs typeface="Montserrat"/>
                <a:sym typeface="Montserrat"/>
              </a:rPr>
              <a:t>consectetur</a:t>
            </a:r>
            <a:r>
              <a:rPr lang="en" dirty="0">
                <a:solidFill>
                  <a:srgbClr val="215279"/>
                </a:solidFill>
                <a:latin typeface="Gibson Light" pitchFamily="2" charset="77"/>
                <a:ea typeface="Montserrat"/>
                <a:cs typeface="Montserrat"/>
                <a:sym typeface="Montserrat"/>
              </a:rPr>
              <a:t> </a:t>
            </a:r>
            <a:r>
              <a:rPr lang="en" dirty="0" err="1">
                <a:solidFill>
                  <a:srgbClr val="215279"/>
                </a:solidFill>
                <a:latin typeface="Gibson Light" pitchFamily="2" charset="77"/>
                <a:ea typeface="Montserrat"/>
                <a:cs typeface="Montserrat"/>
                <a:sym typeface="Montserrat"/>
              </a:rPr>
              <a:t>adipiscing</a:t>
            </a:r>
            <a:r>
              <a:rPr lang="en" dirty="0">
                <a:solidFill>
                  <a:srgbClr val="215279"/>
                </a:solidFill>
                <a:latin typeface="Gibson Light" pitchFamily="2" charset="77"/>
                <a:ea typeface="Montserrat"/>
                <a:cs typeface="Montserrat"/>
                <a:sym typeface="Montserrat"/>
              </a:rPr>
              <a:t> </a:t>
            </a:r>
            <a:r>
              <a:rPr lang="en" dirty="0" err="1">
                <a:solidFill>
                  <a:srgbClr val="215279"/>
                </a:solidFill>
                <a:latin typeface="Gibson Light" pitchFamily="2" charset="77"/>
                <a:ea typeface="Montserrat"/>
                <a:cs typeface="Montserrat"/>
                <a:sym typeface="Montserrat"/>
              </a:rPr>
              <a:t>elit</a:t>
            </a:r>
            <a:r>
              <a:rPr lang="en" dirty="0">
                <a:solidFill>
                  <a:srgbClr val="215279"/>
                </a:solidFill>
                <a:latin typeface="Gibson Light" pitchFamily="2" charset="77"/>
                <a:ea typeface="Montserrat"/>
                <a:cs typeface="Montserrat"/>
                <a:sym typeface="Montserrat"/>
              </a:rPr>
              <a:t>, sed do </a:t>
            </a:r>
            <a:r>
              <a:rPr lang="en" dirty="0" err="1">
                <a:solidFill>
                  <a:srgbClr val="215279"/>
                </a:solidFill>
                <a:latin typeface="Gibson Light" pitchFamily="2" charset="77"/>
                <a:ea typeface="Montserrat"/>
                <a:cs typeface="Montserrat"/>
                <a:sym typeface="Montserrat"/>
              </a:rPr>
              <a:t>eiusmod</a:t>
            </a:r>
            <a:r>
              <a:rPr lang="en" dirty="0">
                <a:solidFill>
                  <a:srgbClr val="215279"/>
                </a:solidFill>
                <a:latin typeface="Gibson Light" pitchFamily="2" charset="77"/>
                <a:ea typeface="Montserrat"/>
                <a:cs typeface="Montserrat"/>
                <a:sym typeface="Montserrat"/>
              </a:rPr>
              <a:t> </a:t>
            </a:r>
            <a:r>
              <a:rPr lang="en" dirty="0" err="1">
                <a:solidFill>
                  <a:srgbClr val="215279"/>
                </a:solidFill>
                <a:latin typeface="Gibson Light" pitchFamily="2" charset="77"/>
                <a:ea typeface="Montserrat"/>
                <a:cs typeface="Montserrat"/>
                <a:sym typeface="Montserrat"/>
              </a:rPr>
              <a:t>tempor</a:t>
            </a:r>
            <a:r>
              <a:rPr lang="en" dirty="0">
                <a:solidFill>
                  <a:srgbClr val="215279"/>
                </a:solidFill>
                <a:latin typeface="Gibson Light" pitchFamily="2" charset="77"/>
                <a:ea typeface="Montserrat"/>
                <a:cs typeface="Montserrat"/>
                <a:sym typeface="Montserrat"/>
              </a:rPr>
              <a:t> </a:t>
            </a:r>
            <a:r>
              <a:rPr lang="en" dirty="0" err="1">
                <a:solidFill>
                  <a:srgbClr val="215279"/>
                </a:solidFill>
                <a:latin typeface="Gibson Light" pitchFamily="2" charset="77"/>
                <a:ea typeface="Montserrat"/>
                <a:cs typeface="Montserrat"/>
                <a:sym typeface="Montserrat"/>
              </a:rPr>
              <a:t>incididunt</a:t>
            </a:r>
            <a:r>
              <a:rPr lang="en" dirty="0">
                <a:solidFill>
                  <a:srgbClr val="215279"/>
                </a:solidFill>
                <a:latin typeface="Gibson Light" pitchFamily="2" charset="77"/>
                <a:ea typeface="Montserrat"/>
                <a:cs typeface="Montserrat"/>
                <a:sym typeface="Montserrat"/>
              </a:rPr>
              <a:t> </a:t>
            </a:r>
            <a:r>
              <a:rPr lang="en" dirty="0" err="1">
                <a:solidFill>
                  <a:srgbClr val="215279"/>
                </a:solidFill>
                <a:latin typeface="Gibson Light" pitchFamily="2" charset="77"/>
                <a:ea typeface="Montserrat"/>
                <a:cs typeface="Montserrat"/>
                <a:sym typeface="Montserrat"/>
              </a:rPr>
              <a:t>ut</a:t>
            </a:r>
            <a:r>
              <a:rPr lang="en" dirty="0">
                <a:solidFill>
                  <a:srgbClr val="215279"/>
                </a:solidFill>
                <a:latin typeface="Gibson Light" pitchFamily="2" charset="77"/>
                <a:ea typeface="Montserrat"/>
                <a:cs typeface="Montserrat"/>
                <a:sym typeface="Montserrat"/>
              </a:rPr>
              <a:t> labore et</a:t>
            </a:r>
            <a:endParaRPr sz="1800" dirty="0">
              <a:solidFill>
                <a:srgbClr val="215279"/>
              </a:solidFill>
              <a:latin typeface="Gibson Light" pitchFamily="2" charset="77"/>
              <a:ea typeface="Montserrat"/>
              <a:cs typeface="Montserrat"/>
              <a:sym typeface="Montserrat"/>
            </a:endParaRPr>
          </a:p>
        </p:txBody>
      </p:sp>
      <p:pic>
        <p:nvPicPr>
          <p:cNvPr id="3" name="Picture 2" descr="A screenshot of a phone&#10;&#10;Description automatically generated">
            <a:extLst>
              <a:ext uri="{FF2B5EF4-FFF2-40B4-BE49-F238E27FC236}">
                <a16:creationId xmlns:a16="http://schemas.microsoft.com/office/drawing/2014/main" id="{A04C168E-C5DA-4445-BD9B-8CA7C0CFD5D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40396" y="0"/>
            <a:ext cx="5512750" cy="5143500"/>
          </a:xfrm>
          <a:prstGeom prst="rect">
            <a:avLst/>
          </a:prstGeom>
        </p:spPr>
      </p:pic>
    </p:spTree>
    <p:extLst>
      <p:ext uri="{BB962C8B-B14F-4D97-AF65-F5344CB8AC3E}">
        <p14:creationId xmlns:p14="http://schemas.microsoft.com/office/powerpoint/2010/main" val="18649483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pic>
        <p:nvPicPr>
          <p:cNvPr id="3" name="Picture 2" descr="A black electronic device with blue lines&#10;&#10;Description automatically generated">
            <a:extLst>
              <a:ext uri="{FF2B5EF4-FFF2-40B4-BE49-F238E27FC236}">
                <a16:creationId xmlns:a16="http://schemas.microsoft.com/office/drawing/2014/main" id="{C8AE5062-E0DF-2C4C-ADCD-A15B98AEB8A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9144000" cy="5143499"/>
          </a:xfrm>
          <a:prstGeom prst="rect">
            <a:avLst/>
          </a:prstGeom>
        </p:spPr>
      </p:pic>
      <p:sp>
        <p:nvSpPr>
          <p:cNvPr id="5" name="Google Shape;110;p25">
            <a:extLst>
              <a:ext uri="{FF2B5EF4-FFF2-40B4-BE49-F238E27FC236}">
                <a16:creationId xmlns:a16="http://schemas.microsoft.com/office/drawing/2014/main" id="{DADEBC64-43C3-138C-1EA4-90C4FB0BAC3E}"/>
              </a:ext>
            </a:extLst>
          </p:cNvPr>
          <p:cNvSpPr txBox="1">
            <a:spLocks/>
          </p:cNvSpPr>
          <p:nvPr/>
        </p:nvSpPr>
        <p:spPr>
          <a:xfrm>
            <a:off x="464547" y="2079198"/>
            <a:ext cx="3489767" cy="448600"/>
          </a:xfrm>
          <a:prstGeom prst="rect">
            <a:avLst/>
          </a:prstGeom>
          <a:noFill/>
          <a:ln>
            <a:noFill/>
          </a:ln>
        </p:spPr>
        <p:txBody>
          <a:bodyPr spcFirstLastPara="1" wrap="square" lIns="34275" tIns="34275" rIns="34275" bIns="34275" anchor="t" anchorCtr="0">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nSpc>
                <a:spcPct val="90000"/>
              </a:lnSpc>
              <a:buClr>
                <a:schemeClr val="dk2"/>
              </a:buClr>
              <a:buSzPts val="2700"/>
            </a:pPr>
            <a:r>
              <a:rPr lang="en" sz="2000" b="1" dirty="0">
                <a:solidFill>
                  <a:srgbClr val="215279"/>
                </a:solidFill>
                <a:latin typeface="Montserrat ExtraBold" pitchFamily="2" charset="77"/>
              </a:rPr>
              <a:t>Subtitle </a:t>
            </a:r>
            <a:r>
              <a:rPr lang="en" sz="2000" dirty="0">
                <a:solidFill>
                  <a:srgbClr val="215279"/>
                </a:solidFill>
                <a:latin typeface="Montserrat Light" pitchFamily="2" charset="77"/>
              </a:rPr>
              <a:t>Text Option</a:t>
            </a:r>
          </a:p>
        </p:txBody>
      </p:sp>
      <p:sp>
        <p:nvSpPr>
          <p:cNvPr id="7" name="Google Shape;134;p28">
            <a:extLst>
              <a:ext uri="{FF2B5EF4-FFF2-40B4-BE49-F238E27FC236}">
                <a16:creationId xmlns:a16="http://schemas.microsoft.com/office/drawing/2014/main" id="{D2653803-B15E-3E07-FD55-F7F1ECE05988}"/>
              </a:ext>
            </a:extLst>
          </p:cNvPr>
          <p:cNvSpPr txBox="1"/>
          <p:nvPr/>
        </p:nvSpPr>
        <p:spPr>
          <a:xfrm>
            <a:off x="410421" y="2571750"/>
            <a:ext cx="3725240" cy="1964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b="1" dirty="0">
                <a:solidFill>
                  <a:srgbClr val="215279"/>
                </a:solidFill>
                <a:latin typeface="Gibson" pitchFamily="2" charset="77"/>
                <a:ea typeface="Montserrat ExtraBold"/>
                <a:cs typeface="Montserrat ExtraBold"/>
                <a:sym typeface="Montserrat ExtraBold"/>
              </a:rPr>
              <a:t>Item 2 Text</a:t>
            </a:r>
          </a:p>
          <a:p>
            <a:pPr marL="0" lvl="0" indent="0" algn="l" rtl="0">
              <a:lnSpc>
                <a:spcPct val="150000"/>
              </a:lnSpc>
              <a:spcBef>
                <a:spcPts val="1200"/>
              </a:spcBef>
              <a:spcAft>
                <a:spcPts val="0"/>
              </a:spcAft>
              <a:buNone/>
            </a:pPr>
            <a:r>
              <a:rPr lang="en" dirty="0">
                <a:solidFill>
                  <a:srgbClr val="215279"/>
                </a:solidFill>
                <a:latin typeface="Gibson Light" pitchFamily="2" charset="77"/>
                <a:ea typeface="Montserrat"/>
                <a:cs typeface="Montserrat"/>
                <a:sym typeface="Montserrat"/>
              </a:rPr>
              <a:t>Lorem ipsum dolor sit </a:t>
            </a:r>
            <a:r>
              <a:rPr lang="en" dirty="0" err="1">
                <a:solidFill>
                  <a:srgbClr val="215279"/>
                </a:solidFill>
                <a:latin typeface="Gibson Light" pitchFamily="2" charset="77"/>
                <a:ea typeface="Montserrat"/>
                <a:cs typeface="Montserrat"/>
                <a:sym typeface="Montserrat"/>
              </a:rPr>
              <a:t>amet</a:t>
            </a:r>
            <a:r>
              <a:rPr lang="en" dirty="0">
                <a:solidFill>
                  <a:srgbClr val="215279"/>
                </a:solidFill>
                <a:latin typeface="Gibson Light" pitchFamily="2" charset="77"/>
                <a:ea typeface="Montserrat"/>
                <a:cs typeface="Montserrat"/>
                <a:sym typeface="Montserrat"/>
              </a:rPr>
              <a:t>, </a:t>
            </a:r>
            <a:r>
              <a:rPr lang="en" dirty="0" err="1">
                <a:solidFill>
                  <a:srgbClr val="215279"/>
                </a:solidFill>
                <a:latin typeface="Gibson Light" pitchFamily="2" charset="77"/>
                <a:ea typeface="Montserrat"/>
                <a:cs typeface="Montserrat"/>
                <a:sym typeface="Montserrat"/>
              </a:rPr>
              <a:t>consectetur</a:t>
            </a:r>
            <a:r>
              <a:rPr lang="en" dirty="0">
                <a:solidFill>
                  <a:srgbClr val="215279"/>
                </a:solidFill>
                <a:latin typeface="Gibson Light" pitchFamily="2" charset="77"/>
                <a:ea typeface="Montserrat"/>
                <a:cs typeface="Montserrat"/>
                <a:sym typeface="Montserrat"/>
              </a:rPr>
              <a:t> </a:t>
            </a:r>
            <a:r>
              <a:rPr lang="en" dirty="0" err="1">
                <a:solidFill>
                  <a:srgbClr val="215279"/>
                </a:solidFill>
                <a:latin typeface="Gibson Light" pitchFamily="2" charset="77"/>
                <a:ea typeface="Montserrat"/>
                <a:cs typeface="Montserrat"/>
                <a:sym typeface="Montserrat"/>
              </a:rPr>
              <a:t>adipiscing</a:t>
            </a:r>
            <a:r>
              <a:rPr lang="en" dirty="0">
                <a:solidFill>
                  <a:srgbClr val="215279"/>
                </a:solidFill>
                <a:latin typeface="Gibson Light" pitchFamily="2" charset="77"/>
                <a:ea typeface="Montserrat"/>
                <a:cs typeface="Montserrat"/>
                <a:sym typeface="Montserrat"/>
              </a:rPr>
              <a:t> </a:t>
            </a:r>
            <a:r>
              <a:rPr lang="en" dirty="0" err="1">
                <a:solidFill>
                  <a:srgbClr val="215279"/>
                </a:solidFill>
                <a:latin typeface="Gibson Light" pitchFamily="2" charset="77"/>
                <a:ea typeface="Montserrat"/>
                <a:cs typeface="Montserrat"/>
                <a:sym typeface="Montserrat"/>
              </a:rPr>
              <a:t>elit</a:t>
            </a:r>
            <a:r>
              <a:rPr lang="en" dirty="0">
                <a:solidFill>
                  <a:srgbClr val="215279"/>
                </a:solidFill>
                <a:latin typeface="Gibson Light" pitchFamily="2" charset="77"/>
                <a:ea typeface="Montserrat"/>
                <a:cs typeface="Montserrat"/>
                <a:sym typeface="Montserrat"/>
              </a:rPr>
              <a:t>, sed do </a:t>
            </a:r>
            <a:r>
              <a:rPr lang="en" dirty="0" err="1">
                <a:solidFill>
                  <a:srgbClr val="215279"/>
                </a:solidFill>
                <a:latin typeface="Gibson Light" pitchFamily="2" charset="77"/>
                <a:ea typeface="Montserrat"/>
                <a:cs typeface="Montserrat"/>
                <a:sym typeface="Montserrat"/>
              </a:rPr>
              <a:t>eiusmod</a:t>
            </a:r>
            <a:r>
              <a:rPr lang="en" dirty="0">
                <a:solidFill>
                  <a:srgbClr val="215279"/>
                </a:solidFill>
                <a:latin typeface="Gibson Light" pitchFamily="2" charset="77"/>
                <a:ea typeface="Montserrat"/>
                <a:cs typeface="Montserrat"/>
                <a:sym typeface="Montserrat"/>
              </a:rPr>
              <a:t> </a:t>
            </a:r>
            <a:r>
              <a:rPr lang="en" dirty="0" err="1">
                <a:solidFill>
                  <a:srgbClr val="215279"/>
                </a:solidFill>
                <a:latin typeface="Gibson Light" pitchFamily="2" charset="77"/>
                <a:ea typeface="Montserrat"/>
                <a:cs typeface="Montserrat"/>
                <a:sym typeface="Montserrat"/>
              </a:rPr>
              <a:t>tempor</a:t>
            </a:r>
            <a:r>
              <a:rPr lang="en" dirty="0">
                <a:solidFill>
                  <a:srgbClr val="215279"/>
                </a:solidFill>
                <a:latin typeface="Gibson Light" pitchFamily="2" charset="77"/>
                <a:ea typeface="Montserrat"/>
                <a:cs typeface="Montserrat"/>
                <a:sym typeface="Montserrat"/>
              </a:rPr>
              <a:t> </a:t>
            </a:r>
            <a:r>
              <a:rPr lang="en" dirty="0" err="1">
                <a:solidFill>
                  <a:srgbClr val="215279"/>
                </a:solidFill>
                <a:latin typeface="Gibson Light" pitchFamily="2" charset="77"/>
                <a:ea typeface="Montserrat"/>
                <a:cs typeface="Montserrat"/>
                <a:sym typeface="Montserrat"/>
              </a:rPr>
              <a:t>incididunt</a:t>
            </a:r>
            <a:r>
              <a:rPr lang="en" dirty="0">
                <a:solidFill>
                  <a:srgbClr val="215279"/>
                </a:solidFill>
                <a:latin typeface="Gibson Light" pitchFamily="2" charset="77"/>
                <a:ea typeface="Montserrat"/>
                <a:cs typeface="Montserrat"/>
                <a:sym typeface="Montserrat"/>
              </a:rPr>
              <a:t> </a:t>
            </a:r>
            <a:r>
              <a:rPr lang="en" dirty="0" err="1">
                <a:solidFill>
                  <a:srgbClr val="215279"/>
                </a:solidFill>
                <a:latin typeface="Gibson Light" pitchFamily="2" charset="77"/>
                <a:ea typeface="Montserrat"/>
                <a:cs typeface="Montserrat"/>
                <a:sym typeface="Montserrat"/>
              </a:rPr>
              <a:t>ut</a:t>
            </a:r>
            <a:r>
              <a:rPr lang="en" dirty="0">
                <a:solidFill>
                  <a:srgbClr val="215279"/>
                </a:solidFill>
                <a:latin typeface="Gibson Light" pitchFamily="2" charset="77"/>
                <a:ea typeface="Montserrat"/>
                <a:cs typeface="Montserrat"/>
                <a:sym typeface="Montserrat"/>
              </a:rPr>
              <a:t> labore et</a:t>
            </a:r>
            <a:endParaRPr sz="1800" dirty="0">
              <a:solidFill>
                <a:srgbClr val="215279"/>
              </a:solidFill>
              <a:latin typeface="Gibson Light" pitchFamily="2" charset="77"/>
              <a:ea typeface="Montserrat"/>
              <a:cs typeface="Montserrat"/>
              <a:sym typeface="Montserrat"/>
            </a:endParaRPr>
          </a:p>
        </p:txBody>
      </p:sp>
    </p:spTree>
    <p:extLst>
      <p:ext uri="{BB962C8B-B14F-4D97-AF65-F5344CB8AC3E}">
        <p14:creationId xmlns:p14="http://schemas.microsoft.com/office/powerpoint/2010/main" val="3382470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edge">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01"/>
        <p:cNvGrpSpPr/>
        <p:nvPr/>
      </p:nvGrpSpPr>
      <p:grpSpPr>
        <a:xfrm>
          <a:off x="0" y="0"/>
          <a:ext cx="0" cy="0"/>
          <a:chOff x="0" y="0"/>
          <a:chExt cx="0" cy="0"/>
        </a:xfrm>
      </p:grpSpPr>
      <p:pic>
        <p:nvPicPr>
          <p:cNvPr id="12" name="Picture 11" descr="A map of the world&#10;&#10;Description automatically generated">
            <a:extLst>
              <a:ext uri="{FF2B5EF4-FFF2-40B4-BE49-F238E27FC236}">
                <a16:creationId xmlns:a16="http://schemas.microsoft.com/office/drawing/2014/main" id="{5CCF4281-8363-C169-4FD7-1FE01BEC498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9144000" cy="5143500"/>
          </a:xfrm>
          <a:prstGeom prst="rect">
            <a:avLst/>
          </a:prstGeom>
        </p:spPr>
      </p:pic>
      <p:pic>
        <p:nvPicPr>
          <p:cNvPr id="3" name="Graphic 2">
            <a:extLst>
              <a:ext uri="{FF2B5EF4-FFF2-40B4-BE49-F238E27FC236}">
                <a16:creationId xmlns:a16="http://schemas.microsoft.com/office/drawing/2014/main" id="{819F8AA0-3E06-70B3-8BB4-B296F69FA84E}"/>
              </a:ext>
            </a:extLst>
          </p:cNvPr>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690174" y="3563879"/>
            <a:ext cx="2289380" cy="502420"/>
          </a:xfrm>
          <a:prstGeom prst="rect">
            <a:avLst/>
          </a:prstGeom>
        </p:spPr>
      </p:pic>
      <p:sp>
        <p:nvSpPr>
          <p:cNvPr id="10" name="Google Shape;102;p24">
            <a:extLst>
              <a:ext uri="{FF2B5EF4-FFF2-40B4-BE49-F238E27FC236}">
                <a16:creationId xmlns:a16="http://schemas.microsoft.com/office/drawing/2014/main" id="{D15ADE57-42DB-1123-623A-1D78B43739EE}"/>
              </a:ext>
            </a:extLst>
          </p:cNvPr>
          <p:cNvSpPr txBox="1">
            <a:spLocks noGrp="1"/>
          </p:cNvSpPr>
          <p:nvPr>
            <p:ph type="ctrTitle"/>
          </p:nvPr>
        </p:nvSpPr>
        <p:spPr>
          <a:xfrm>
            <a:off x="573296" y="3872071"/>
            <a:ext cx="6353766" cy="865773"/>
          </a:xfrm>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r>
              <a:rPr lang="en" sz="3600" dirty="0">
                <a:solidFill>
                  <a:srgbClr val="FFFFFF"/>
                </a:solidFill>
                <a:latin typeface="Montserrat ExtraBold"/>
                <a:ea typeface="Montserrat ExtraBold"/>
                <a:cs typeface="Montserrat ExtraBold"/>
                <a:sym typeface="Montserrat ExtraBold"/>
              </a:rPr>
              <a:t>Presentation </a:t>
            </a:r>
            <a:r>
              <a:rPr lang="en" sz="3600" dirty="0">
                <a:solidFill>
                  <a:srgbClr val="FFFFFF"/>
                </a:solidFill>
                <a:latin typeface="Montserrat Light" pitchFamily="2" charset="77"/>
                <a:ea typeface="Montserrat ExtraBold"/>
                <a:cs typeface="Montserrat ExtraBold"/>
                <a:sym typeface="Montserrat ExtraBold"/>
              </a:rPr>
              <a:t>Title 2</a:t>
            </a:r>
            <a:endParaRPr sz="3600" dirty="0">
              <a:solidFill>
                <a:srgbClr val="FFFFFF"/>
              </a:solidFill>
              <a:latin typeface="Montserrat Light" pitchFamily="2" charset="77"/>
              <a:ea typeface="Montserrat ExtraBold"/>
              <a:cs typeface="Montserrat ExtraBold"/>
              <a:sym typeface="Montserrat ExtraBold"/>
            </a:endParaRPr>
          </a:p>
        </p:txBody>
      </p:sp>
    </p:spTree>
    <p:extLst>
      <p:ext uri="{BB962C8B-B14F-4D97-AF65-F5344CB8AC3E}">
        <p14:creationId xmlns:p14="http://schemas.microsoft.com/office/powerpoint/2010/main" val="38739981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pic>
        <p:nvPicPr>
          <p:cNvPr id="4" name="Picture 3" descr="A map of the north america&#10;&#10;Description automatically generated">
            <a:extLst>
              <a:ext uri="{FF2B5EF4-FFF2-40B4-BE49-F238E27FC236}">
                <a16:creationId xmlns:a16="http://schemas.microsoft.com/office/drawing/2014/main" id="{121FE69C-AD99-7C47-47A7-52ACC2ABAB4A}"/>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25802"/>
          <a:stretch/>
        </p:blipFill>
        <p:spPr>
          <a:xfrm>
            <a:off x="1" y="0"/>
            <a:ext cx="9144000" cy="5191246"/>
          </a:xfrm>
          <a:prstGeom prst="rect">
            <a:avLst/>
          </a:prstGeom>
          <a:solidFill>
            <a:srgbClr val="1F323E"/>
          </a:solidFill>
          <a:ln>
            <a:noFill/>
          </a:ln>
        </p:spPr>
      </p:pic>
      <p:sp>
        <p:nvSpPr>
          <p:cNvPr id="6" name="Rectangle 5">
            <a:extLst>
              <a:ext uri="{FF2B5EF4-FFF2-40B4-BE49-F238E27FC236}">
                <a16:creationId xmlns:a16="http://schemas.microsoft.com/office/drawing/2014/main" id="{9E26051D-980E-0B47-AFBC-0D8255314BEF}"/>
              </a:ext>
            </a:extLst>
          </p:cNvPr>
          <p:cNvSpPr/>
          <p:nvPr/>
        </p:nvSpPr>
        <p:spPr>
          <a:xfrm>
            <a:off x="6185" y="0"/>
            <a:ext cx="1961909" cy="5191246"/>
          </a:xfrm>
          <a:prstGeom prst="rect">
            <a:avLst/>
          </a:prstGeom>
          <a:solidFill>
            <a:srgbClr val="1F32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Graphic 2">
            <a:extLst>
              <a:ext uri="{FF2B5EF4-FFF2-40B4-BE49-F238E27FC236}">
                <a16:creationId xmlns:a16="http://schemas.microsoft.com/office/drawing/2014/main" id="{819F8AA0-3E06-70B3-8BB4-B296F69FA84E}"/>
              </a:ext>
            </a:extLst>
          </p:cNvPr>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8002549" y="4809324"/>
            <a:ext cx="782636" cy="171755"/>
          </a:xfrm>
          <a:prstGeom prst="rect">
            <a:avLst/>
          </a:prstGeom>
        </p:spPr>
      </p:pic>
      <p:sp>
        <p:nvSpPr>
          <p:cNvPr id="2" name="Google Shape;110;p25">
            <a:extLst>
              <a:ext uri="{FF2B5EF4-FFF2-40B4-BE49-F238E27FC236}">
                <a16:creationId xmlns:a16="http://schemas.microsoft.com/office/drawing/2014/main" id="{51B281C8-2B8C-9231-7D7F-511A9F4E3559}"/>
              </a:ext>
            </a:extLst>
          </p:cNvPr>
          <p:cNvSpPr txBox="1">
            <a:spLocks/>
          </p:cNvSpPr>
          <p:nvPr/>
        </p:nvSpPr>
        <p:spPr>
          <a:xfrm>
            <a:off x="607149" y="2543527"/>
            <a:ext cx="3015727" cy="610313"/>
          </a:xfrm>
          <a:prstGeom prst="rect">
            <a:avLst/>
          </a:prstGeom>
          <a:noFill/>
          <a:ln>
            <a:noFill/>
          </a:ln>
        </p:spPr>
        <p:txBody>
          <a:bodyPr spcFirstLastPara="1" wrap="square" lIns="34275" tIns="34275" rIns="34275" bIns="34275" anchor="t" anchorCtr="0">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nSpc>
                <a:spcPct val="90000"/>
              </a:lnSpc>
              <a:buClr>
                <a:schemeClr val="dk2"/>
              </a:buClr>
              <a:buSzPts val="2700"/>
            </a:pPr>
            <a:r>
              <a:rPr lang="en" sz="2000" b="1" dirty="0">
                <a:solidFill>
                  <a:schemeClr val="bg1"/>
                </a:solidFill>
                <a:latin typeface="Montserrat ExtraBold" pitchFamily="2" charset="77"/>
              </a:rPr>
              <a:t>Subtitle </a:t>
            </a:r>
            <a:r>
              <a:rPr lang="en" sz="2000" dirty="0">
                <a:solidFill>
                  <a:schemeClr val="bg1"/>
                </a:solidFill>
                <a:latin typeface="Montserrat Light" pitchFamily="2" charset="77"/>
              </a:rPr>
              <a:t>Text Option</a:t>
            </a:r>
          </a:p>
        </p:txBody>
      </p:sp>
      <p:sp>
        <p:nvSpPr>
          <p:cNvPr id="5" name="Google Shape;134;p28">
            <a:extLst>
              <a:ext uri="{FF2B5EF4-FFF2-40B4-BE49-F238E27FC236}">
                <a16:creationId xmlns:a16="http://schemas.microsoft.com/office/drawing/2014/main" id="{538276EC-E6FD-1C2B-2DB1-10E24B0D6BD1}"/>
              </a:ext>
            </a:extLst>
          </p:cNvPr>
          <p:cNvSpPr txBox="1"/>
          <p:nvPr/>
        </p:nvSpPr>
        <p:spPr>
          <a:xfrm>
            <a:off x="543488" y="3163897"/>
            <a:ext cx="3229860" cy="1406979"/>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b="1" dirty="0">
                <a:solidFill>
                  <a:schemeClr val="lt1"/>
                </a:solidFill>
                <a:latin typeface="Gibson" pitchFamily="2" charset="77"/>
                <a:ea typeface="Montserrat ExtraBold"/>
                <a:cs typeface="Montserrat ExtraBold"/>
                <a:sym typeface="Montserrat ExtraBold"/>
              </a:rPr>
              <a:t>Item 2 Text</a:t>
            </a:r>
          </a:p>
          <a:p>
            <a:pPr marL="0" lvl="0" indent="0" algn="l" rtl="0">
              <a:lnSpc>
                <a:spcPct val="150000"/>
              </a:lnSpc>
              <a:spcBef>
                <a:spcPts val="1200"/>
              </a:spcBef>
              <a:spcAft>
                <a:spcPts val="0"/>
              </a:spcAft>
              <a:buNone/>
            </a:pPr>
            <a:r>
              <a:rPr lang="en" dirty="0">
                <a:solidFill>
                  <a:schemeClr val="lt1"/>
                </a:solidFill>
                <a:latin typeface="Gibson Light" pitchFamily="2" charset="77"/>
                <a:ea typeface="Montserrat"/>
                <a:cs typeface="Montserrat"/>
                <a:sym typeface="Montserrat"/>
              </a:rPr>
              <a:t>Lorem ipsum dolor sit </a:t>
            </a:r>
            <a:r>
              <a:rPr lang="en" dirty="0" err="1">
                <a:solidFill>
                  <a:schemeClr val="lt1"/>
                </a:solidFill>
                <a:latin typeface="Gibson Light" pitchFamily="2" charset="77"/>
                <a:ea typeface="Montserrat"/>
                <a:cs typeface="Montserrat"/>
                <a:sym typeface="Montserrat"/>
              </a:rPr>
              <a:t>amet</a:t>
            </a:r>
            <a:r>
              <a:rPr lang="en" dirty="0">
                <a:solidFill>
                  <a:schemeClr val="lt1"/>
                </a:solidFill>
                <a:latin typeface="Gibson Light" pitchFamily="2" charset="77"/>
                <a:ea typeface="Montserrat"/>
                <a:cs typeface="Montserrat"/>
                <a:sym typeface="Montserrat"/>
              </a:rPr>
              <a:t>, </a:t>
            </a:r>
            <a:r>
              <a:rPr lang="en" dirty="0" err="1">
                <a:solidFill>
                  <a:schemeClr val="lt1"/>
                </a:solidFill>
                <a:latin typeface="Gibson Light" pitchFamily="2" charset="77"/>
                <a:ea typeface="Montserrat"/>
                <a:cs typeface="Montserrat"/>
                <a:sym typeface="Montserrat"/>
              </a:rPr>
              <a:t>consectetur</a:t>
            </a:r>
            <a:r>
              <a:rPr lang="en" dirty="0">
                <a:solidFill>
                  <a:schemeClr val="lt1"/>
                </a:solidFill>
                <a:latin typeface="Gibson Light" pitchFamily="2" charset="77"/>
                <a:ea typeface="Montserrat"/>
                <a:cs typeface="Montserrat"/>
                <a:sym typeface="Montserrat"/>
              </a:rPr>
              <a:t> </a:t>
            </a:r>
            <a:r>
              <a:rPr lang="en" dirty="0" err="1">
                <a:solidFill>
                  <a:schemeClr val="lt1"/>
                </a:solidFill>
                <a:latin typeface="Gibson Light" pitchFamily="2" charset="77"/>
                <a:ea typeface="Montserrat"/>
                <a:cs typeface="Montserrat"/>
                <a:sym typeface="Montserrat"/>
              </a:rPr>
              <a:t>adipiscing</a:t>
            </a:r>
            <a:r>
              <a:rPr lang="en" dirty="0">
                <a:solidFill>
                  <a:schemeClr val="lt1"/>
                </a:solidFill>
                <a:latin typeface="Gibson Light" pitchFamily="2" charset="77"/>
                <a:ea typeface="Montserrat"/>
                <a:cs typeface="Montserrat"/>
                <a:sym typeface="Montserrat"/>
              </a:rPr>
              <a:t> </a:t>
            </a:r>
            <a:r>
              <a:rPr lang="en" dirty="0" err="1">
                <a:solidFill>
                  <a:schemeClr val="lt1"/>
                </a:solidFill>
                <a:latin typeface="Gibson Light" pitchFamily="2" charset="77"/>
                <a:ea typeface="Montserrat"/>
                <a:cs typeface="Montserrat"/>
                <a:sym typeface="Montserrat"/>
              </a:rPr>
              <a:t>elit</a:t>
            </a:r>
            <a:r>
              <a:rPr lang="en" dirty="0">
                <a:solidFill>
                  <a:schemeClr val="lt1"/>
                </a:solidFill>
                <a:latin typeface="Gibson Light" pitchFamily="2" charset="77"/>
                <a:ea typeface="Montserrat"/>
                <a:cs typeface="Montserrat"/>
                <a:sym typeface="Montserrat"/>
              </a:rPr>
              <a:t>, sed do </a:t>
            </a:r>
            <a:r>
              <a:rPr lang="en" dirty="0" err="1">
                <a:solidFill>
                  <a:schemeClr val="lt1"/>
                </a:solidFill>
                <a:latin typeface="Gibson Light" pitchFamily="2" charset="77"/>
                <a:ea typeface="Montserrat"/>
                <a:cs typeface="Montserrat"/>
                <a:sym typeface="Montserrat"/>
              </a:rPr>
              <a:t>eiusmod</a:t>
            </a:r>
            <a:r>
              <a:rPr lang="en" dirty="0">
                <a:solidFill>
                  <a:schemeClr val="lt1"/>
                </a:solidFill>
                <a:latin typeface="Gibson Light" pitchFamily="2" charset="77"/>
                <a:ea typeface="Montserrat"/>
                <a:cs typeface="Montserrat"/>
                <a:sym typeface="Montserrat"/>
              </a:rPr>
              <a:t> </a:t>
            </a:r>
            <a:r>
              <a:rPr lang="en" dirty="0" err="1">
                <a:solidFill>
                  <a:schemeClr val="lt1"/>
                </a:solidFill>
                <a:latin typeface="Gibson Light" pitchFamily="2" charset="77"/>
                <a:ea typeface="Montserrat"/>
                <a:cs typeface="Montserrat"/>
                <a:sym typeface="Montserrat"/>
              </a:rPr>
              <a:t>tempor</a:t>
            </a:r>
            <a:r>
              <a:rPr lang="en" dirty="0">
                <a:solidFill>
                  <a:schemeClr val="lt1"/>
                </a:solidFill>
                <a:latin typeface="Gibson Light" pitchFamily="2" charset="77"/>
                <a:ea typeface="Montserrat"/>
                <a:cs typeface="Montserrat"/>
                <a:sym typeface="Montserrat"/>
              </a:rPr>
              <a:t> </a:t>
            </a:r>
            <a:r>
              <a:rPr lang="en" dirty="0" err="1">
                <a:solidFill>
                  <a:schemeClr val="lt1"/>
                </a:solidFill>
                <a:latin typeface="Gibson Light" pitchFamily="2" charset="77"/>
                <a:ea typeface="Montserrat"/>
                <a:cs typeface="Montserrat"/>
                <a:sym typeface="Montserrat"/>
              </a:rPr>
              <a:t>incididunt</a:t>
            </a:r>
            <a:r>
              <a:rPr lang="en" dirty="0">
                <a:solidFill>
                  <a:schemeClr val="lt1"/>
                </a:solidFill>
                <a:latin typeface="Gibson Light" pitchFamily="2" charset="77"/>
                <a:ea typeface="Montserrat"/>
                <a:cs typeface="Montserrat"/>
                <a:sym typeface="Montserrat"/>
              </a:rPr>
              <a:t> </a:t>
            </a:r>
            <a:r>
              <a:rPr lang="en" dirty="0" err="1">
                <a:solidFill>
                  <a:schemeClr val="lt1"/>
                </a:solidFill>
                <a:latin typeface="Gibson Light" pitchFamily="2" charset="77"/>
                <a:ea typeface="Montserrat"/>
                <a:cs typeface="Montserrat"/>
                <a:sym typeface="Montserrat"/>
              </a:rPr>
              <a:t>ut</a:t>
            </a:r>
            <a:r>
              <a:rPr lang="en" dirty="0">
                <a:solidFill>
                  <a:schemeClr val="lt1"/>
                </a:solidFill>
                <a:latin typeface="Gibson Light" pitchFamily="2" charset="77"/>
                <a:ea typeface="Montserrat"/>
                <a:cs typeface="Montserrat"/>
                <a:sym typeface="Montserrat"/>
              </a:rPr>
              <a:t> labore et</a:t>
            </a:r>
            <a:endParaRPr sz="1800" dirty="0">
              <a:solidFill>
                <a:schemeClr val="lt1"/>
              </a:solidFill>
              <a:latin typeface="Gibson Light" pitchFamily="2" charset="77"/>
              <a:ea typeface="Montserrat"/>
              <a:cs typeface="Montserrat"/>
              <a:sym typeface="Montserrat"/>
            </a:endParaRPr>
          </a:p>
        </p:txBody>
      </p:sp>
    </p:spTree>
    <p:extLst>
      <p:ext uri="{BB962C8B-B14F-4D97-AF65-F5344CB8AC3E}">
        <p14:creationId xmlns:p14="http://schemas.microsoft.com/office/powerpoint/2010/main" val="4811878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pic>
        <p:nvPicPr>
          <p:cNvPr id="9" name="Picture 8" descr="A map of the united states&#10;&#10;Description automatically generated">
            <a:extLst>
              <a:ext uri="{FF2B5EF4-FFF2-40B4-BE49-F238E27FC236}">
                <a16:creationId xmlns:a16="http://schemas.microsoft.com/office/drawing/2014/main" id="{589CF334-EBE0-D3FF-0EB0-84AF08E3F3A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9230836" cy="5143500"/>
          </a:xfrm>
          <a:prstGeom prst="rect">
            <a:avLst/>
          </a:prstGeom>
        </p:spPr>
      </p:pic>
      <p:sp>
        <p:nvSpPr>
          <p:cNvPr id="5" name="Google Shape;110;p25">
            <a:extLst>
              <a:ext uri="{FF2B5EF4-FFF2-40B4-BE49-F238E27FC236}">
                <a16:creationId xmlns:a16="http://schemas.microsoft.com/office/drawing/2014/main" id="{DADEBC64-43C3-138C-1EA4-90C4FB0BAC3E}"/>
              </a:ext>
            </a:extLst>
          </p:cNvPr>
          <p:cNvSpPr txBox="1">
            <a:spLocks/>
          </p:cNvSpPr>
          <p:nvPr/>
        </p:nvSpPr>
        <p:spPr>
          <a:xfrm>
            <a:off x="4721847" y="608594"/>
            <a:ext cx="4607400" cy="448600"/>
          </a:xfrm>
          <a:prstGeom prst="rect">
            <a:avLst/>
          </a:prstGeom>
          <a:noFill/>
          <a:ln>
            <a:noFill/>
          </a:ln>
        </p:spPr>
        <p:txBody>
          <a:bodyPr spcFirstLastPara="1" wrap="square" lIns="34275" tIns="34275" rIns="34275" bIns="34275" anchor="t" anchorCtr="0">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nSpc>
                <a:spcPct val="90000"/>
              </a:lnSpc>
              <a:buClr>
                <a:schemeClr val="dk2"/>
              </a:buClr>
              <a:buSzPts val="2700"/>
            </a:pPr>
            <a:r>
              <a:rPr lang="en" sz="2000" b="1" dirty="0">
                <a:solidFill>
                  <a:schemeClr val="bg1"/>
                </a:solidFill>
                <a:latin typeface="Montserrat ExtraBold" pitchFamily="2" charset="77"/>
              </a:rPr>
              <a:t>Subtitle </a:t>
            </a:r>
            <a:r>
              <a:rPr lang="en" sz="2000" dirty="0">
                <a:solidFill>
                  <a:schemeClr val="bg1"/>
                </a:solidFill>
                <a:latin typeface="Montserrat Light" pitchFamily="2" charset="77"/>
              </a:rPr>
              <a:t>Text Option</a:t>
            </a:r>
          </a:p>
        </p:txBody>
      </p:sp>
      <p:sp>
        <p:nvSpPr>
          <p:cNvPr id="7" name="Google Shape;134;p28">
            <a:extLst>
              <a:ext uri="{FF2B5EF4-FFF2-40B4-BE49-F238E27FC236}">
                <a16:creationId xmlns:a16="http://schemas.microsoft.com/office/drawing/2014/main" id="{D2653803-B15E-3E07-FD55-F7F1ECE05988}"/>
              </a:ext>
            </a:extLst>
          </p:cNvPr>
          <p:cNvSpPr txBox="1"/>
          <p:nvPr/>
        </p:nvSpPr>
        <p:spPr>
          <a:xfrm>
            <a:off x="4670411" y="921130"/>
            <a:ext cx="4011900" cy="1489316"/>
          </a:xfrm>
          <a:prstGeom prst="rect">
            <a:avLst/>
          </a:prstGeom>
          <a:noFill/>
          <a:ln>
            <a:noFill/>
          </a:ln>
        </p:spPr>
        <p:txBody>
          <a:bodyPr spcFirstLastPara="1" wrap="square" lIns="91425" tIns="91425" rIns="91425" bIns="91425" anchor="t" anchorCtr="0">
            <a:noAutofit/>
          </a:bodyPr>
          <a:lstStyle/>
          <a:p>
            <a:pPr marL="0" lvl="0" indent="0" algn="l" rtl="0">
              <a:lnSpc>
                <a:spcPct val="150000"/>
              </a:lnSpc>
              <a:spcBef>
                <a:spcPts val="1200"/>
              </a:spcBef>
              <a:spcAft>
                <a:spcPts val="0"/>
              </a:spcAft>
              <a:buNone/>
            </a:pPr>
            <a:r>
              <a:rPr lang="en" dirty="0">
                <a:solidFill>
                  <a:schemeClr val="lt1"/>
                </a:solidFill>
                <a:latin typeface="Gibson Light" pitchFamily="2" charset="77"/>
                <a:ea typeface="Montserrat"/>
                <a:cs typeface="Montserrat"/>
                <a:sym typeface="Montserrat"/>
              </a:rPr>
              <a:t>Lorem ipsum dolor sit </a:t>
            </a:r>
            <a:r>
              <a:rPr lang="en" dirty="0" err="1">
                <a:solidFill>
                  <a:schemeClr val="lt1"/>
                </a:solidFill>
                <a:latin typeface="Gibson Light" pitchFamily="2" charset="77"/>
                <a:ea typeface="Montserrat"/>
                <a:cs typeface="Montserrat"/>
                <a:sym typeface="Montserrat"/>
              </a:rPr>
              <a:t>amet</a:t>
            </a:r>
            <a:r>
              <a:rPr lang="en" dirty="0">
                <a:solidFill>
                  <a:schemeClr val="lt1"/>
                </a:solidFill>
                <a:latin typeface="Gibson Light" pitchFamily="2" charset="77"/>
                <a:ea typeface="Montserrat"/>
                <a:cs typeface="Montserrat"/>
                <a:sym typeface="Montserrat"/>
              </a:rPr>
              <a:t>, </a:t>
            </a:r>
            <a:r>
              <a:rPr lang="en" dirty="0" err="1">
                <a:solidFill>
                  <a:schemeClr val="lt1"/>
                </a:solidFill>
                <a:latin typeface="Gibson Light" pitchFamily="2" charset="77"/>
                <a:ea typeface="Montserrat"/>
                <a:cs typeface="Montserrat"/>
                <a:sym typeface="Montserrat"/>
              </a:rPr>
              <a:t>consectetur</a:t>
            </a:r>
            <a:r>
              <a:rPr lang="en" dirty="0">
                <a:solidFill>
                  <a:schemeClr val="lt1"/>
                </a:solidFill>
                <a:latin typeface="Gibson Light" pitchFamily="2" charset="77"/>
                <a:ea typeface="Montserrat"/>
                <a:cs typeface="Montserrat"/>
                <a:sym typeface="Montserrat"/>
              </a:rPr>
              <a:t> </a:t>
            </a:r>
            <a:r>
              <a:rPr lang="en" dirty="0" err="1">
                <a:solidFill>
                  <a:schemeClr val="lt1"/>
                </a:solidFill>
                <a:latin typeface="Gibson Light" pitchFamily="2" charset="77"/>
                <a:ea typeface="Montserrat"/>
                <a:cs typeface="Montserrat"/>
                <a:sym typeface="Montserrat"/>
              </a:rPr>
              <a:t>adipiscing</a:t>
            </a:r>
            <a:r>
              <a:rPr lang="en" dirty="0">
                <a:solidFill>
                  <a:schemeClr val="lt1"/>
                </a:solidFill>
                <a:latin typeface="Gibson Light" pitchFamily="2" charset="77"/>
                <a:ea typeface="Montserrat"/>
                <a:cs typeface="Montserrat"/>
                <a:sym typeface="Montserrat"/>
              </a:rPr>
              <a:t> </a:t>
            </a:r>
            <a:r>
              <a:rPr lang="en" dirty="0" err="1">
                <a:solidFill>
                  <a:schemeClr val="lt1"/>
                </a:solidFill>
                <a:latin typeface="Gibson Light" pitchFamily="2" charset="77"/>
                <a:ea typeface="Montserrat"/>
                <a:cs typeface="Montserrat"/>
                <a:sym typeface="Montserrat"/>
              </a:rPr>
              <a:t>elit</a:t>
            </a:r>
            <a:r>
              <a:rPr lang="en" dirty="0">
                <a:solidFill>
                  <a:schemeClr val="lt1"/>
                </a:solidFill>
                <a:latin typeface="Gibson Light" pitchFamily="2" charset="77"/>
                <a:ea typeface="Montserrat"/>
                <a:cs typeface="Montserrat"/>
                <a:sym typeface="Montserrat"/>
              </a:rPr>
              <a:t>, sed do </a:t>
            </a:r>
            <a:r>
              <a:rPr lang="en" dirty="0" err="1">
                <a:solidFill>
                  <a:schemeClr val="lt1"/>
                </a:solidFill>
                <a:latin typeface="Gibson Light" pitchFamily="2" charset="77"/>
                <a:ea typeface="Montserrat"/>
                <a:cs typeface="Montserrat"/>
                <a:sym typeface="Montserrat"/>
              </a:rPr>
              <a:t>eiusmod</a:t>
            </a:r>
            <a:r>
              <a:rPr lang="en" dirty="0">
                <a:solidFill>
                  <a:schemeClr val="lt1"/>
                </a:solidFill>
                <a:latin typeface="Gibson Light" pitchFamily="2" charset="77"/>
                <a:ea typeface="Montserrat"/>
                <a:cs typeface="Montserrat"/>
                <a:sym typeface="Montserrat"/>
              </a:rPr>
              <a:t> </a:t>
            </a:r>
            <a:r>
              <a:rPr lang="en" dirty="0" err="1">
                <a:solidFill>
                  <a:schemeClr val="lt1"/>
                </a:solidFill>
                <a:latin typeface="Gibson Light" pitchFamily="2" charset="77"/>
                <a:ea typeface="Montserrat"/>
                <a:cs typeface="Montserrat"/>
                <a:sym typeface="Montserrat"/>
              </a:rPr>
              <a:t>tempor</a:t>
            </a:r>
            <a:r>
              <a:rPr lang="en" dirty="0">
                <a:solidFill>
                  <a:schemeClr val="lt1"/>
                </a:solidFill>
                <a:latin typeface="Gibson Light" pitchFamily="2" charset="77"/>
                <a:ea typeface="Montserrat"/>
                <a:cs typeface="Montserrat"/>
                <a:sym typeface="Montserrat"/>
              </a:rPr>
              <a:t> </a:t>
            </a:r>
            <a:r>
              <a:rPr lang="en" dirty="0" err="1">
                <a:solidFill>
                  <a:schemeClr val="lt1"/>
                </a:solidFill>
                <a:latin typeface="Gibson Light" pitchFamily="2" charset="77"/>
                <a:ea typeface="Montserrat"/>
                <a:cs typeface="Montserrat"/>
                <a:sym typeface="Montserrat"/>
              </a:rPr>
              <a:t>incididunt</a:t>
            </a:r>
            <a:r>
              <a:rPr lang="en" dirty="0">
                <a:solidFill>
                  <a:schemeClr val="lt1"/>
                </a:solidFill>
                <a:latin typeface="Gibson Light" pitchFamily="2" charset="77"/>
                <a:ea typeface="Montserrat"/>
                <a:cs typeface="Montserrat"/>
                <a:sym typeface="Montserrat"/>
              </a:rPr>
              <a:t> </a:t>
            </a:r>
            <a:r>
              <a:rPr lang="en" dirty="0" err="1">
                <a:solidFill>
                  <a:schemeClr val="lt1"/>
                </a:solidFill>
                <a:latin typeface="Gibson Light" pitchFamily="2" charset="77"/>
                <a:ea typeface="Montserrat"/>
                <a:cs typeface="Montserrat"/>
                <a:sym typeface="Montserrat"/>
              </a:rPr>
              <a:t>ut</a:t>
            </a:r>
            <a:r>
              <a:rPr lang="en" dirty="0">
                <a:solidFill>
                  <a:schemeClr val="lt1"/>
                </a:solidFill>
                <a:latin typeface="Gibson Light" pitchFamily="2" charset="77"/>
                <a:ea typeface="Montserrat"/>
                <a:cs typeface="Montserrat"/>
                <a:sym typeface="Montserrat"/>
              </a:rPr>
              <a:t> labore et</a:t>
            </a:r>
            <a:endParaRPr sz="1800" dirty="0">
              <a:solidFill>
                <a:schemeClr val="lt1"/>
              </a:solidFill>
              <a:latin typeface="Gibson Light" pitchFamily="2" charset="77"/>
              <a:ea typeface="Montserrat"/>
              <a:cs typeface="Montserrat"/>
              <a:sym typeface="Montserrat"/>
            </a:endParaRPr>
          </a:p>
        </p:txBody>
      </p:sp>
    </p:spTree>
    <p:extLst>
      <p:ext uri="{BB962C8B-B14F-4D97-AF65-F5344CB8AC3E}">
        <p14:creationId xmlns:p14="http://schemas.microsoft.com/office/powerpoint/2010/main" val="28923997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pic>
        <p:nvPicPr>
          <p:cNvPr id="3" name="Picture 2" descr="A green light on a snowy landscape&#10;&#10;Description automatically generated with medium confidence">
            <a:extLst>
              <a:ext uri="{FF2B5EF4-FFF2-40B4-BE49-F238E27FC236}">
                <a16:creationId xmlns:a16="http://schemas.microsoft.com/office/drawing/2014/main" id="{9373523F-3640-8AEE-73AA-C1F10EC05E0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 y="0"/>
            <a:ext cx="4658836" cy="5143500"/>
          </a:xfrm>
          <a:prstGeom prst="rect">
            <a:avLst/>
          </a:prstGeom>
        </p:spPr>
      </p:pic>
      <p:sp>
        <p:nvSpPr>
          <p:cNvPr id="5" name="Google Shape;110;p25">
            <a:extLst>
              <a:ext uri="{FF2B5EF4-FFF2-40B4-BE49-F238E27FC236}">
                <a16:creationId xmlns:a16="http://schemas.microsoft.com/office/drawing/2014/main" id="{DADEBC64-43C3-138C-1EA4-90C4FB0BAC3E}"/>
              </a:ext>
            </a:extLst>
          </p:cNvPr>
          <p:cNvSpPr txBox="1">
            <a:spLocks/>
          </p:cNvSpPr>
          <p:nvPr/>
        </p:nvSpPr>
        <p:spPr>
          <a:xfrm>
            <a:off x="5179671" y="1444376"/>
            <a:ext cx="3489767" cy="448600"/>
          </a:xfrm>
          <a:prstGeom prst="rect">
            <a:avLst/>
          </a:prstGeom>
          <a:noFill/>
          <a:ln>
            <a:noFill/>
          </a:ln>
        </p:spPr>
        <p:txBody>
          <a:bodyPr spcFirstLastPara="1" wrap="square" lIns="34275" tIns="34275" rIns="34275" bIns="34275" anchor="t" anchorCtr="0">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nSpc>
                <a:spcPct val="90000"/>
              </a:lnSpc>
              <a:buClr>
                <a:schemeClr val="dk2"/>
              </a:buClr>
              <a:buSzPts val="2700"/>
            </a:pPr>
            <a:r>
              <a:rPr lang="en" sz="2000" b="1" dirty="0">
                <a:solidFill>
                  <a:srgbClr val="215279"/>
                </a:solidFill>
                <a:latin typeface="Montserrat ExtraBold" pitchFamily="2" charset="77"/>
              </a:rPr>
              <a:t>Subtitle </a:t>
            </a:r>
            <a:r>
              <a:rPr lang="en" sz="2000" dirty="0">
                <a:solidFill>
                  <a:srgbClr val="215279"/>
                </a:solidFill>
                <a:latin typeface="Montserrat Light" pitchFamily="2" charset="77"/>
              </a:rPr>
              <a:t>Text Option</a:t>
            </a:r>
          </a:p>
        </p:txBody>
      </p:sp>
      <p:sp>
        <p:nvSpPr>
          <p:cNvPr id="7" name="Google Shape;134;p28">
            <a:extLst>
              <a:ext uri="{FF2B5EF4-FFF2-40B4-BE49-F238E27FC236}">
                <a16:creationId xmlns:a16="http://schemas.microsoft.com/office/drawing/2014/main" id="{D2653803-B15E-3E07-FD55-F7F1ECE05988}"/>
              </a:ext>
            </a:extLst>
          </p:cNvPr>
          <p:cNvSpPr txBox="1"/>
          <p:nvPr/>
        </p:nvSpPr>
        <p:spPr>
          <a:xfrm>
            <a:off x="5116010" y="2092247"/>
            <a:ext cx="3725240" cy="1964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b="1" dirty="0">
                <a:solidFill>
                  <a:srgbClr val="215279"/>
                </a:solidFill>
                <a:latin typeface="Gibson" pitchFamily="2" charset="77"/>
                <a:ea typeface="Montserrat ExtraBold"/>
                <a:cs typeface="Montserrat ExtraBold"/>
                <a:sym typeface="Montserrat ExtraBold"/>
              </a:rPr>
              <a:t>Item 2 Text</a:t>
            </a:r>
          </a:p>
          <a:p>
            <a:pPr marL="0" lvl="0" indent="0" algn="l" rtl="0">
              <a:lnSpc>
                <a:spcPct val="150000"/>
              </a:lnSpc>
              <a:spcBef>
                <a:spcPts val="1200"/>
              </a:spcBef>
              <a:spcAft>
                <a:spcPts val="0"/>
              </a:spcAft>
              <a:buNone/>
            </a:pPr>
            <a:r>
              <a:rPr lang="en" dirty="0">
                <a:solidFill>
                  <a:srgbClr val="215279"/>
                </a:solidFill>
                <a:latin typeface="Gibson Light" pitchFamily="2" charset="77"/>
                <a:ea typeface="Montserrat"/>
                <a:cs typeface="Montserrat"/>
                <a:sym typeface="Montserrat"/>
              </a:rPr>
              <a:t>Lorem ipsum dolor sit </a:t>
            </a:r>
            <a:r>
              <a:rPr lang="en" dirty="0" err="1">
                <a:solidFill>
                  <a:srgbClr val="215279"/>
                </a:solidFill>
                <a:latin typeface="Gibson Light" pitchFamily="2" charset="77"/>
                <a:ea typeface="Montserrat"/>
                <a:cs typeface="Montserrat"/>
                <a:sym typeface="Montserrat"/>
              </a:rPr>
              <a:t>amet</a:t>
            </a:r>
            <a:r>
              <a:rPr lang="en" dirty="0">
                <a:solidFill>
                  <a:srgbClr val="215279"/>
                </a:solidFill>
                <a:latin typeface="Gibson Light" pitchFamily="2" charset="77"/>
                <a:ea typeface="Montserrat"/>
                <a:cs typeface="Montserrat"/>
                <a:sym typeface="Montserrat"/>
              </a:rPr>
              <a:t>, </a:t>
            </a:r>
            <a:r>
              <a:rPr lang="en" dirty="0" err="1">
                <a:solidFill>
                  <a:srgbClr val="215279"/>
                </a:solidFill>
                <a:latin typeface="Gibson Light" pitchFamily="2" charset="77"/>
                <a:ea typeface="Montserrat"/>
                <a:cs typeface="Montserrat"/>
                <a:sym typeface="Montserrat"/>
              </a:rPr>
              <a:t>consectetur</a:t>
            </a:r>
            <a:r>
              <a:rPr lang="en" dirty="0">
                <a:solidFill>
                  <a:srgbClr val="215279"/>
                </a:solidFill>
                <a:latin typeface="Gibson Light" pitchFamily="2" charset="77"/>
                <a:ea typeface="Montserrat"/>
                <a:cs typeface="Montserrat"/>
                <a:sym typeface="Montserrat"/>
              </a:rPr>
              <a:t> </a:t>
            </a:r>
            <a:r>
              <a:rPr lang="en" dirty="0" err="1">
                <a:solidFill>
                  <a:srgbClr val="215279"/>
                </a:solidFill>
                <a:latin typeface="Gibson Light" pitchFamily="2" charset="77"/>
                <a:ea typeface="Montserrat"/>
                <a:cs typeface="Montserrat"/>
                <a:sym typeface="Montserrat"/>
              </a:rPr>
              <a:t>adipiscing</a:t>
            </a:r>
            <a:r>
              <a:rPr lang="en" dirty="0">
                <a:solidFill>
                  <a:srgbClr val="215279"/>
                </a:solidFill>
                <a:latin typeface="Gibson Light" pitchFamily="2" charset="77"/>
                <a:ea typeface="Montserrat"/>
                <a:cs typeface="Montserrat"/>
                <a:sym typeface="Montserrat"/>
              </a:rPr>
              <a:t> </a:t>
            </a:r>
            <a:r>
              <a:rPr lang="en" dirty="0" err="1">
                <a:solidFill>
                  <a:srgbClr val="215279"/>
                </a:solidFill>
                <a:latin typeface="Gibson Light" pitchFamily="2" charset="77"/>
                <a:ea typeface="Montserrat"/>
                <a:cs typeface="Montserrat"/>
                <a:sym typeface="Montserrat"/>
              </a:rPr>
              <a:t>elit</a:t>
            </a:r>
            <a:r>
              <a:rPr lang="en" dirty="0">
                <a:solidFill>
                  <a:srgbClr val="215279"/>
                </a:solidFill>
                <a:latin typeface="Gibson Light" pitchFamily="2" charset="77"/>
                <a:ea typeface="Montserrat"/>
                <a:cs typeface="Montserrat"/>
                <a:sym typeface="Montserrat"/>
              </a:rPr>
              <a:t>, sed do </a:t>
            </a:r>
            <a:r>
              <a:rPr lang="en" dirty="0" err="1">
                <a:solidFill>
                  <a:srgbClr val="215279"/>
                </a:solidFill>
                <a:latin typeface="Gibson Light" pitchFamily="2" charset="77"/>
                <a:ea typeface="Montserrat"/>
                <a:cs typeface="Montserrat"/>
                <a:sym typeface="Montserrat"/>
              </a:rPr>
              <a:t>eiusmod</a:t>
            </a:r>
            <a:r>
              <a:rPr lang="en" dirty="0">
                <a:solidFill>
                  <a:srgbClr val="215279"/>
                </a:solidFill>
                <a:latin typeface="Gibson Light" pitchFamily="2" charset="77"/>
                <a:ea typeface="Montserrat"/>
                <a:cs typeface="Montserrat"/>
                <a:sym typeface="Montserrat"/>
              </a:rPr>
              <a:t> </a:t>
            </a:r>
            <a:r>
              <a:rPr lang="en" dirty="0" err="1">
                <a:solidFill>
                  <a:srgbClr val="215279"/>
                </a:solidFill>
                <a:latin typeface="Gibson Light" pitchFamily="2" charset="77"/>
                <a:ea typeface="Montserrat"/>
                <a:cs typeface="Montserrat"/>
                <a:sym typeface="Montserrat"/>
              </a:rPr>
              <a:t>tempor</a:t>
            </a:r>
            <a:r>
              <a:rPr lang="en" dirty="0">
                <a:solidFill>
                  <a:srgbClr val="215279"/>
                </a:solidFill>
                <a:latin typeface="Gibson Light" pitchFamily="2" charset="77"/>
                <a:ea typeface="Montserrat"/>
                <a:cs typeface="Montserrat"/>
                <a:sym typeface="Montserrat"/>
              </a:rPr>
              <a:t> </a:t>
            </a:r>
            <a:r>
              <a:rPr lang="en" dirty="0" err="1">
                <a:solidFill>
                  <a:srgbClr val="215279"/>
                </a:solidFill>
                <a:latin typeface="Gibson Light" pitchFamily="2" charset="77"/>
                <a:ea typeface="Montserrat"/>
                <a:cs typeface="Montserrat"/>
                <a:sym typeface="Montserrat"/>
              </a:rPr>
              <a:t>incididunt</a:t>
            </a:r>
            <a:r>
              <a:rPr lang="en" dirty="0">
                <a:solidFill>
                  <a:srgbClr val="215279"/>
                </a:solidFill>
                <a:latin typeface="Gibson Light" pitchFamily="2" charset="77"/>
                <a:ea typeface="Montserrat"/>
                <a:cs typeface="Montserrat"/>
                <a:sym typeface="Montserrat"/>
              </a:rPr>
              <a:t> </a:t>
            </a:r>
            <a:r>
              <a:rPr lang="en" dirty="0" err="1">
                <a:solidFill>
                  <a:srgbClr val="215279"/>
                </a:solidFill>
                <a:latin typeface="Gibson Light" pitchFamily="2" charset="77"/>
                <a:ea typeface="Montserrat"/>
                <a:cs typeface="Montserrat"/>
                <a:sym typeface="Montserrat"/>
              </a:rPr>
              <a:t>ut</a:t>
            </a:r>
            <a:r>
              <a:rPr lang="en" dirty="0">
                <a:solidFill>
                  <a:srgbClr val="215279"/>
                </a:solidFill>
                <a:latin typeface="Gibson Light" pitchFamily="2" charset="77"/>
                <a:ea typeface="Montserrat"/>
                <a:cs typeface="Montserrat"/>
                <a:sym typeface="Montserrat"/>
              </a:rPr>
              <a:t> labore et</a:t>
            </a:r>
            <a:endParaRPr sz="1800" dirty="0">
              <a:solidFill>
                <a:srgbClr val="215279"/>
              </a:solidFill>
              <a:latin typeface="Gibson Light" pitchFamily="2" charset="77"/>
              <a:ea typeface="Montserrat"/>
              <a:cs typeface="Montserrat"/>
              <a:sym typeface="Montserrat"/>
            </a:endParaRPr>
          </a:p>
        </p:txBody>
      </p:sp>
    </p:spTree>
    <p:extLst>
      <p:ext uri="{BB962C8B-B14F-4D97-AF65-F5344CB8AC3E}">
        <p14:creationId xmlns:p14="http://schemas.microsoft.com/office/powerpoint/2010/main" val="19202653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pic>
        <p:nvPicPr>
          <p:cNvPr id="3" name="Picture 2" descr="A mountain range with trees and snow&#10;&#10;Description automatically generated">
            <a:extLst>
              <a:ext uri="{FF2B5EF4-FFF2-40B4-BE49-F238E27FC236}">
                <a16:creationId xmlns:a16="http://schemas.microsoft.com/office/drawing/2014/main" id="{D7429D90-EEBD-1E7E-6204-561972F43D5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 y="0"/>
            <a:ext cx="9144000" cy="5143500"/>
          </a:xfrm>
          <a:prstGeom prst="rect">
            <a:avLst/>
          </a:prstGeom>
        </p:spPr>
      </p:pic>
      <p:sp>
        <p:nvSpPr>
          <p:cNvPr id="5" name="Google Shape;110;p25">
            <a:extLst>
              <a:ext uri="{FF2B5EF4-FFF2-40B4-BE49-F238E27FC236}">
                <a16:creationId xmlns:a16="http://schemas.microsoft.com/office/drawing/2014/main" id="{DADEBC64-43C3-138C-1EA4-90C4FB0BAC3E}"/>
              </a:ext>
            </a:extLst>
          </p:cNvPr>
          <p:cNvSpPr txBox="1">
            <a:spLocks/>
          </p:cNvSpPr>
          <p:nvPr/>
        </p:nvSpPr>
        <p:spPr>
          <a:xfrm>
            <a:off x="1288963" y="536160"/>
            <a:ext cx="4607400" cy="448600"/>
          </a:xfrm>
          <a:prstGeom prst="rect">
            <a:avLst/>
          </a:prstGeom>
          <a:noFill/>
          <a:ln>
            <a:noFill/>
          </a:ln>
        </p:spPr>
        <p:txBody>
          <a:bodyPr spcFirstLastPara="1" wrap="square" lIns="34275" tIns="34275" rIns="34275" bIns="34275" anchor="t" anchorCtr="0">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nSpc>
                <a:spcPct val="90000"/>
              </a:lnSpc>
              <a:buClr>
                <a:schemeClr val="dk2"/>
              </a:buClr>
              <a:buSzPts val="2700"/>
            </a:pPr>
            <a:r>
              <a:rPr lang="en" sz="2000" b="1" dirty="0">
                <a:solidFill>
                  <a:schemeClr val="bg1"/>
                </a:solidFill>
                <a:latin typeface="Montserrat ExtraBold" pitchFamily="2" charset="77"/>
              </a:rPr>
              <a:t>Subtitle </a:t>
            </a:r>
            <a:r>
              <a:rPr lang="en" sz="2000" dirty="0">
                <a:solidFill>
                  <a:schemeClr val="bg1"/>
                </a:solidFill>
                <a:latin typeface="Montserrat Light" pitchFamily="2" charset="77"/>
              </a:rPr>
              <a:t>Text Option</a:t>
            </a:r>
          </a:p>
        </p:txBody>
      </p:sp>
      <p:sp>
        <p:nvSpPr>
          <p:cNvPr id="7" name="Google Shape;134;p28">
            <a:extLst>
              <a:ext uri="{FF2B5EF4-FFF2-40B4-BE49-F238E27FC236}">
                <a16:creationId xmlns:a16="http://schemas.microsoft.com/office/drawing/2014/main" id="{D2653803-B15E-3E07-FD55-F7F1ECE05988}"/>
              </a:ext>
            </a:extLst>
          </p:cNvPr>
          <p:cNvSpPr txBox="1"/>
          <p:nvPr/>
        </p:nvSpPr>
        <p:spPr>
          <a:xfrm>
            <a:off x="4178099" y="297715"/>
            <a:ext cx="3436527" cy="1964400"/>
          </a:xfrm>
          <a:prstGeom prst="rect">
            <a:avLst/>
          </a:prstGeom>
          <a:noFill/>
          <a:ln>
            <a:noFill/>
          </a:ln>
        </p:spPr>
        <p:txBody>
          <a:bodyPr spcFirstLastPara="1" wrap="square" lIns="91425" tIns="91425" rIns="91425" bIns="91425" anchor="t" anchorCtr="0">
            <a:noAutofit/>
          </a:bodyPr>
          <a:lstStyle/>
          <a:p>
            <a:pPr marL="0" lvl="0" indent="0" algn="l" rtl="0">
              <a:lnSpc>
                <a:spcPct val="150000"/>
              </a:lnSpc>
              <a:spcBef>
                <a:spcPts val="1200"/>
              </a:spcBef>
              <a:spcAft>
                <a:spcPts val="0"/>
              </a:spcAft>
              <a:buNone/>
            </a:pPr>
            <a:r>
              <a:rPr lang="en" dirty="0">
                <a:solidFill>
                  <a:schemeClr val="lt1"/>
                </a:solidFill>
                <a:latin typeface="Gibson Light" pitchFamily="2" charset="77"/>
                <a:ea typeface="Montserrat"/>
                <a:cs typeface="Montserrat"/>
                <a:sym typeface="Montserrat"/>
              </a:rPr>
              <a:t>Lorem ipsum dolor sit </a:t>
            </a:r>
            <a:r>
              <a:rPr lang="en" dirty="0" err="1">
                <a:solidFill>
                  <a:schemeClr val="lt1"/>
                </a:solidFill>
                <a:latin typeface="Gibson Light" pitchFamily="2" charset="77"/>
                <a:ea typeface="Montserrat"/>
                <a:cs typeface="Montserrat"/>
                <a:sym typeface="Montserrat"/>
              </a:rPr>
              <a:t>amet</a:t>
            </a:r>
            <a:r>
              <a:rPr lang="en" dirty="0">
                <a:solidFill>
                  <a:schemeClr val="lt1"/>
                </a:solidFill>
                <a:latin typeface="Gibson Light" pitchFamily="2" charset="77"/>
                <a:ea typeface="Montserrat"/>
                <a:cs typeface="Montserrat"/>
                <a:sym typeface="Montserrat"/>
              </a:rPr>
              <a:t>, </a:t>
            </a:r>
            <a:r>
              <a:rPr lang="en" dirty="0" err="1">
                <a:solidFill>
                  <a:schemeClr val="lt1"/>
                </a:solidFill>
                <a:latin typeface="Gibson Light" pitchFamily="2" charset="77"/>
                <a:ea typeface="Montserrat"/>
                <a:cs typeface="Montserrat"/>
                <a:sym typeface="Montserrat"/>
              </a:rPr>
              <a:t>consectetur</a:t>
            </a:r>
            <a:r>
              <a:rPr lang="en" dirty="0">
                <a:solidFill>
                  <a:schemeClr val="lt1"/>
                </a:solidFill>
                <a:latin typeface="Gibson Light" pitchFamily="2" charset="77"/>
                <a:ea typeface="Montserrat"/>
                <a:cs typeface="Montserrat"/>
                <a:sym typeface="Montserrat"/>
              </a:rPr>
              <a:t> </a:t>
            </a:r>
            <a:r>
              <a:rPr lang="en" dirty="0" err="1">
                <a:solidFill>
                  <a:schemeClr val="lt1"/>
                </a:solidFill>
                <a:latin typeface="Gibson Light" pitchFamily="2" charset="77"/>
                <a:ea typeface="Montserrat"/>
                <a:cs typeface="Montserrat"/>
                <a:sym typeface="Montserrat"/>
              </a:rPr>
              <a:t>adipiscing</a:t>
            </a:r>
            <a:r>
              <a:rPr lang="en" dirty="0">
                <a:solidFill>
                  <a:schemeClr val="lt1"/>
                </a:solidFill>
                <a:latin typeface="Gibson Light" pitchFamily="2" charset="77"/>
                <a:ea typeface="Montserrat"/>
                <a:cs typeface="Montserrat"/>
                <a:sym typeface="Montserrat"/>
              </a:rPr>
              <a:t> </a:t>
            </a:r>
            <a:r>
              <a:rPr lang="en" dirty="0" err="1">
                <a:solidFill>
                  <a:schemeClr val="lt1"/>
                </a:solidFill>
                <a:latin typeface="Gibson Light" pitchFamily="2" charset="77"/>
                <a:ea typeface="Montserrat"/>
                <a:cs typeface="Montserrat"/>
                <a:sym typeface="Montserrat"/>
              </a:rPr>
              <a:t>elit</a:t>
            </a:r>
            <a:r>
              <a:rPr lang="en" dirty="0">
                <a:solidFill>
                  <a:schemeClr val="lt1"/>
                </a:solidFill>
                <a:latin typeface="Gibson Light" pitchFamily="2" charset="77"/>
                <a:ea typeface="Montserrat"/>
                <a:cs typeface="Montserrat"/>
                <a:sym typeface="Montserrat"/>
              </a:rPr>
              <a:t>, sed do </a:t>
            </a:r>
            <a:r>
              <a:rPr lang="en" dirty="0" err="1">
                <a:solidFill>
                  <a:schemeClr val="lt1"/>
                </a:solidFill>
                <a:latin typeface="Gibson Light" pitchFamily="2" charset="77"/>
                <a:ea typeface="Montserrat"/>
                <a:cs typeface="Montserrat"/>
                <a:sym typeface="Montserrat"/>
              </a:rPr>
              <a:t>eiusmod</a:t>
            </a:r>
            <a:r>
              <a:rPr lang="en" dirty="0">
                <a:solidFill>
                  <a:schemeClr val="lt1"/>
                </a:solidFill>
                <a:latin typeface="Gibson Light" pitchFamily="2" charset="77"/>
                <a:ea typeface="Montserrat"/>
                <a:cs typeface="Montserrat"/>
                <a:sym typeface="Montserrat"/>
              </a:rPr>
              <a:t> </a:t>
            </a:r>
            <a:r>
              <a:rPr lang="en" dirty="0" err="1">
                <a:solidFill>
                  <a:schemeClr val="lt1"/>
                </a:solidFill>
                <a:latin typeface="Gibson Light" pitchFamily="2" charset="77"/>
                <a:ea typeface="Montserrat"/>
                <a:cs typeface="Montserrat"/>
                <a:sym typeface="Montserrat"/>
              </a:rPr>
              <a:t>tempor</a:t>
            </a:r>
            <a:r>
              <a:rPr lang="en" dirty="0">
                <a:solidFill>
                  <a:schemeClr val="lt1"/>
                </a:solidFill>
                <a:latin typeface="Gibson Light" pitchFamily="2" charset="77"/>
                <a:ea typeface="Montserrat"/>
                <a:cs typeface="Montserrat"/>
                <a:sym typeface="Montserrat"/>
              </a:rPr>
              <a:t> </a:t>
            </a:r>
            <a:r>
              <a:rPr lang="en" dirty="0" err="1">
                <a:solidFill>
                  <a:schemeClr val="lt1"/>
                </a:solidFill>
                <a:latin typeface="Gibson Light" pitchFamily="2" charset="77"/>
                <a:ea typeface="Montserrat"/>
                <a:cs typeface="Montserrat"/>
                <a:sym typeface="Montserrat"/>
              </a:rPr>
              <a:t>incididunt</a:t>
            </a:r>
            <a:r>
              <a:rPr lang="en" dirty="0">
                <a:solidFill>
                  <a:schemeClr val="lt1"/>
                </a:solidFill>
                <a:latin typeface="Gibson Light" pitchFamily="2" charset="77"/>
                <a:ea typeface="Montserrat"/>
                <a:cs typeface="Montserrat"/>
                <a:sym typeface="Montserrat"/>
              </a:rPr>
              <a:t> </a:t>
            </a:r>
            <a:r>
              <a:rPr lang="en" dirty="0" err="1">
                <a:solidFill>
                  <a:schemeClr val="lt1"/>
                </a:solidFill>
                <a:latin typeface="Gibson Light" pitchFamily="2" charset="77"/>
                <a:ea typeface="Montserrat"/>
                <a:cs typeface="Montserrat"/>
                <a:sym typeface="Montserrat"/>
              </a:rPr>
              <a:t>ut</a:t>
            </a:r>
            <a:r>
              <a:rPr lang="en" dirty="0">
                <a:solidFill>
                  <a:schemeClr val="lt1"/>
                </a:solidFill>
                <a:latin typeface="Gibson Light" pitchFamily="2" charset="77"/>
                <a:ea typeface="Montserrat"/>
                <a:cs typeface="Montserrat"/>
                <a:sym typeface="Montserrat"/>
              </a:rPr>
              <a:t> labore et</a:t>
            </a:r>
            <a:endParaRPr sz="1800" dirty="0">
              <a:solidFill>
                <a:schemeClr val="lt1"/>
              </a:solidFill>
              <a:latin typeface="Gibson Light" pitchFamily="2" charset="77"/>
              <a:ea typeface="Montserrat"/>
              <a:cs typeface="Montserrat"/>
              <a:sym typeface="Montserrat"/>
            </a:endParaRPr>
          </a:p>
        </p:txBody>
      </p:sp>
    </p:spTree>
    <p:extLst>
      <p:ext uri="{BB962C8B-B14F-4D97-AF65-F5344CB8AC3E}">
        <p14:creationId xmlns:p14="http://schemas.microsoft.com/office/powerpoint/2010/main" val="16322881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pic>
        <p:nvPicPr>
          <p:cNvPr id="3" name="Picture 2" descr="A building with green lines and mountains in the background&#10;&#10;Description automatically generated">
            <a:extLst>
              <a:ext uri="{FF2B5EF4-FFF2-40B4-BE49-F238E27FC236}">
                <a16:creationId xmlns:a16="http://schemas.microsoft.com/office/drawing/2014/main" id="{BAC27624-66BC-3DF2-29E0-8CF43207C7D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9144000" cy="5143500"/>
          </a:xfrm>
          <a:prstGeom prst="rect">
            <a:avLst/>
          </a:prstGeom>
        </p:spPr>
      </p:pic>
      <p:sp>
        <p:nvSpPr>
          <p:cNvPr id="4" name="Google Shape;102;p24">
            <a:extLst>
              <a:ext uri="{FF2B5EF4-FFF2-40B4-BE49-F238E27FC236}">
                <a16:creationId xmlns:a16="http://schemas.microsoft.com/office/drawing/2014/main" id="{70684FC7-A341-5AE7-6322-F15CC4DA01DF}"/>
              </a:ext>
            </a:extLst>
          </p:cNvPr>
          <p:cNvSpPr txBox="1">
            <a:spLocks noGrp="1"/>
          </p:cNvSpPr>
          <p:nvPr>
            <p:ph type="ctrTitle"/>
          </p:nvPr>
        </p:nvSpPr>
        <p:spPr>
          <a:xfrm>
            <a:off x="5326082" y="445624"/>
            <a:ext cx="3318479" cy="489596"/>
          </a:xfrm>
          <a:prstGeom prst="rect">
            <a:avLst/>
          </a:prstGeom>
        </p:spPr>
        <p:txBody>
          <a:bodyPr spcFirstLastPara="1" wrap="square" lIns="91425" tIns="91425" rIns="91425" bIns="91425" anchor="b" anchorCtr="0">
            <a:normAutofit/>
          </a:bodyPr>
          <a:lstStyle/>
          <a:p>
            <a:pPr marL="0" lvl="0" indent="0" algn="r" rtl="0">
              <a:spcBef>
                <a:spcPts val="0"/>
              </a:spcBef>
              <a:spcAft>
                <a:spcPts val="0"/>
              </a:spcAft>
              <a:buNone/>
            </a:pPr>
            <a:r>
              <a:rPr lang="en-US" sz="2000" dirty="0">
                <a:solidFill>
                  <a:srgbClr val="FFFFFF"/>
                </a:solidFill>
                <a:latin typeface="Montserrat Light" pitchFamily="2" charset="77"/>
                <a:ea typeface="Montserrat ExtraBold"/>
                <a:cs typeface="Montserrat ExtraBold"/>
                <a:sym typeface="Montserrat ExtraBold"/>
              </a:rPr>
              <a:t>m</a:t>
            </a:r>
            <a:r>
              <a:rPr lang="en" sz="2000" dirty="0" err="1">
                <a:solidFill>
                  <a:srgbClr val="FFFFFF"/>
                </a:solidFill>
                <a:latin typeface="Montserrat Light" pitchFamily="2" charset="77"/>
                <a:ea typeface="Montserrat ExtraBold"/>
                <a:cs typeface="Montserrat ExtraBold"/>
                <a:sym typeface="Montserrat ExtraBold"/>
              </a:rPr>
              <a:t>tasolutions.com</a:t>
            </a:r>
            <a:endParaRPr sz="2000" dirty="0">
              <a:solidFill>
                <a:srgbClr val="FFFFFF"/>
              </a:solidFill>
              <a:latin typeface="Montserrat Light" pitchFamily="2" charset="77"/>
              <a:ea typeface="Montserrat ExtraBold"/>
              <a:cs typeface="Montserrat ExtraBold"/>
              <a:sym typeface="Montserrat ExtraBold"/>
            </a:endParaRPr>
          </a:p>
        </p:txBody>
      </p:sp>
    </p:spTree>
    <p:extLst>
      <p:ext uri="{BB962C8B-B14F-4D97-AF65-F5344CB8AC3E}">
        <p14:creationId xmlns:p14="http://schemas.microsoft.com/office/powerpoint/2010/main" val="3137571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01"/>
        <p:cNvGrpSpPr/>
        <p:nvPr/>
      </p:nvGrpSpPr>
      <p:grpSpPr>
        <a:xfrm>
          <a:off x="0" y="0"/>
          <a:ext cx="0" cy="0"/>
          <a:chOff x="0" y="0"/>
          <a:chExt cx="0" cy="0"/>
        </a:xfrm>
      </p:grpSpPr>
      <p:sp>
        <p:nvSpPr>
          <p:cNvPr id="2" name="Rectangle 1">
            <a:extLst>
              <a:ext uri="{FF2B5EF4-FFF2-40B4-BE49-F238E27FC236}">
                <a16:creationId xmlns:a16="http://schemas.microsoft.com/office/drawing/2014/main" id="{892980C3-2ADD-2741-84F1-29C29BB724A6}"/>
              </a:ext>
            </a:extLst>
          </p:cNvPr>
          <p:cNvSpPr/>
          <p:nvPr/>
        </p:nvSpPr>
        <p:spPr>
          <a:xfrm>
            <a:off x="0" y="0"/>
            <a:ext cx="9144000" cy="5143500"/>
          </a:xfrm>
          <a:prstGeom prst="rect">
            <a:avLst/>
          </a:prstGeom>
          <a:gradFill flip="none" rotWithShape="1">
            <a:gsLst>
              <a:gs pos="0">
                <a:srgbClr val="415364"/>
              </a:gs>
              <a:gs pos="100000">
                <a:srgbClr val="215279"/>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group of wire rolls in front of a building&#10;&#10;Description automatically generated">
            <a:extLst>
              <a:ext uri="{FF2B5EF4-FFF2-40B4-BE49-F238E27FC236}">
                <a16:creationId xmlns:a16="http://schemas.microsoft.com/office/drawing/2014/main" id="{7D1AE2E7-DD2A-F044-9C40-CF187EEFA15E}"/>
              </a:ext>
            </a:extLst>
          </p:cNvPr>
          <p:cNvPicPr>
            <a:picLocks noChangeAspect="1"/>
          </p:cNvPicPr>
          <p:nvPr/>
        </p:nvPicPr>
        <p:blipFill rotWithShape="1">
          <a:blip r:embed="rId3" cstate="screen">
            <a:alphaModFix amt="10000"/>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p:blipFill>
        <p:spPr>
          <a:xfrm>
            <a:off x="0" y="0"/>
            <a:ext cx="9144000" cy="5143501"/>
          </a:xfrm>
          <a:prstGeom prst="rect">
            <a:avLst/>
          </a:prstGeom>
        </p:spPr>
      </p:pic>
      <p:sp>
        <p:nvSpPr>
          <p:cNvPr id="102" name="Google Shape;102;p24"/>
          <p:cNvSpPr txBox="1">
            <a:spLocks noGrp="1"/>
          </p:cNvSpPr>
          <p:nvPr>
            <p:ph type="ctrTitle"/>
          </p:nvPr>
        </p:nvSpPr>
        <p:spPr>
          <a:xfrm>
            <a:off x="751716" y="3566403"/>
            <a:ext cx="6353766" cy="865773"/>
          </a:xfrm>
          <a:prstGeom prst="rect">
            <a:avLst/>
          </a:prstGeom>
        </p:spPr>
        <p:txBody>
          <a:bodyPr spcFirstLastPara="1" wrap="square" lIns="91425" tIns="91425" rIns="91425" bIns="91425" anchor="b" anchorCtr="0">
            <a:normAutofit fontScale="90000"/>
          </a:bodyPr>
          <a:lstStyle/>
          <a:p>
            <a:pPr marL="0" lvl="0" indent="0" algn="l" rtl="0">
              <a:spcBef>
                <a:spcPts val="0"/>
              </a:spcBef>
              <a:spcAft>
                <a:spcPts val="0"/>
              </a:spcAft>
              <a:buNone/>
            </a:pPr>
            <a:r>
              <a:rPr lang="en" sz="4500" dirty="0">
                <a:solidFill>
                  <a:srgbClr val="FFFFFF"/>
                </a:solidFill>
                <a:latin typeface="Montserrat ExtraBold"/>
                <a:ea typeface="Montserrat ExtraBold"/>
                <a:cs typeface="Montserrat ExtraBold"/>
                <a:sym typeface="Montserrat ExtraBold"/>
              </a:rPr>
              <a:t>Presentation </a:t>
            </a:r>
            <a:r>
              <a:rPr lang="en" sz="4500" dirty="0">
                <a:solidFill>
                  <a:srgbClr val="FFFFFF"/>
                </a:solidFill>
                <a:latin typeface="Montserrat Light" pitchFamily="2" charset="77"/>
                <a:ea typeface="Montserrat ExtraBold"/>
                <a:cs typeface="Montserrat ExtraBold"/>
                <a:sym typeface="Montserrat ExtraBold"/>
              </a:rPr>
              <a:t>Title 2</a:t>
            </a:r>
            <a:endParaRPr sz="4500" dirty="0">
              <a:solidFill>
                <a:srgbClr val="FFFFFF"/>
              </a:solidFill>
              <a:latin typeface="Montserrat Light" pitchFamily="2" charset="77"/>
              <a:ea typeface="Montserrat ExtraBold"/>
              <a:cs typeface="Montserrat ExtraBold"/>
              <a:sym typeface="Montserrat ExtraBold"/>
            </a:endParaRPr>
          </a:p>
        </p:txBody>
      </p:sp>
      <p:pic>
        <p:nvPicPr>
          <p:cNvPr id="3" name="Graphic 2">
            <a:extLst>
              <a:ext uri="{FF2B5EF4-FFF2-40B4-BE49-F238E27FC236}">
                <a16:creationId xmlns:a16="http://schemas.microsoft.com/office/drawing/2014/main" id="{819F8AA0-3E06-70B3-8BB4-B296F69FA84E}"/>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825626" y="2982373"/>
            <a:ext cx="3184847" cy="698937"/>
          </a:xfrm>
          <a:prstGeom prst="rect">
            <a:avLst/>
          </a:prstGeom>
        </p:spPr>
      </p:pic>
    </p:spTree>
    <p:extLst>
      <p:ext uri="{BB962C8B-B14F-4D97-AF65-F5344CB8AC3E}">
        <p14:creationId xmlns:p14="http://schemas.microsoft.com/office/powerpoint/2010/main" val="34057496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15"/>
        <p:cNvGrpSpPr/>
        <p:nvPr/>
      </p:nvGrpSpPr>
      <p:grpSpPr>
        <a:xfrm>
          <a:off x="0" y="0"/>
          <a:ext cx="0" cy="0"/>
          <a:chOff x="0" y="0"/>
          <a:chExt cx="0" cy="0"/>
        </a:xfrm>
      </p:grpSpPr>
      <p:sp>
        <p:nvSpPr>
          <p:cNvPr id="7" name="Rectangle 6">
            <a:extLst>
              <a:ext uri="{FF2B5EF4-FFF2-40B4-BE49-F238E27FC236}">
                <a16:creationId xmlns:a16="http://schemas.microsoft.com/office/drawing/2014/main" id="{572E8A71-88E9-834D-AAC5-8691257412E6}"/>
              </a:ext>
            </a:extLst>
          </p:cNvPr>
          <p:cNvSpPr/>
          <p:nvPr/>
        </p:nvSpPr>
        <p:spPr>
          <a:xfrm>
            <a:off x="0" y="0"/>
            <a:ext cx="9144000" cy="5143500"/>
          </a:xfrm>
          <a:prstGeom prst="rect">
            <a:avLst/>
          </a:prstGeom>
          <a:gradFill flip="none" rotWithShape="1">
            <a:gsLst>
              <a:gs pos="0">
                <a:srgbClr val="415364"/>
              </a:gs>
              <a:gs pos="100000">
                <a:srgbClr val="215279"/>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group of wire reels&#10;&#10;Description automatically generated">
            <a:extLst>
              <a:ext uri="{FF2B5EF4-FFF2-40B4-BE49-F238E27FC236}">
                <a16:creationId xmlns:a16="http://schemas.microsoft.com/office/drawing/2014/main" id="{442E2BD4-A050-2246-ACED-5D131C5C2955}"/>
              </a:ext>
            </a:extLst>
          </p:cNvPr>
          <p:cNvPicPr>
            <a:picLocks noChangeAspect="1"/>
          </p:cNvPicPr>
          <p:nvPr/>
        </p:nvPicPr>
        <p:blipFill rotWithShape="1">
          <a:blip r:embed="rId3" cstate="screen">
            <a:alphaModFix amt="10000"/>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p:blipFill>
        <p:spPr>
          <a:xfrm>
            <a:off x="0" y="-1"/>
            <a:ext cx="9144000" cy="5143501"/>
          </a:xfrm>
          <a:prstGeom prst="rect">
            <a:avLst/>
          </a:prstGeom>
        </p:spPr>
      </p:pic>
      <p:sp>
        <p:nvSpPr>
          <p:cNvPr id="116" name="Google Shape;116;p26"/>
          <p:cNvSpPr txBox="1">
            <a:spLocks noGrp="1"/>
          </p:cNvSpPr>
          <p:nvPr>
            <p:ph type="subTitle" idx="1"/>
          </p:nvPr>
        </p:nvSpPr>
        <p:spPr>
          <a:xfrm>
            <a:off x="792713" y="723299"/>
            <a:ext cx="6482700" cy="595500"/>
          </a:xfrm>
          <a:prstGeom prst="rect">
            <a:avLst/>
          </a:prstGeom>
          <a:noFill/>
          <a:ln>
            <a:noFill/>
          </a:ln>
        </p:spPr>
        <p:txBody>
          <a:bodyPr spcFirstLastPara="1" wrap="square" lIns="34275" tIns="34275" rIns="34275" bIns="34275" anchor="ctr" anchorCtr="0">
            <a:noAutofit/>
          </a:bodyPr>
          <a:lstStyle/>
          <a:p>
            <a:pPr marL="0" lvl="0" indent="0" algn="l" rtl="0">
              <a:lnSpc>
                <a:spcPct val="90000"/>
              </a:lnSpc>
              <a:spcBef>
                <a:spcPts val="0"/>
              </a:spcBef>
              <a:spcAft>
                <a:spcPts val="0"/>
              </a:spcAft>
              <a:buClr>
                <a:schemeClr val="dk2"/>
              </a:buClr>
              <a:buSzPts val="2700"/>
              <a:buNone/>
            </a:pPr>
            <a:r>
              <a:rPr lang="en" sz="4000" dirty="0">
                <a:solidFill>
                  <a:schemeClr val="lt1"/>
                </a:solidFill>
                <a:latin typeface="Montserrat ExtraBold"/>
                <a:ea typeface="Montserrat ExtraBold"/>
                <a:cs typeface="Montserrat ExtraBold"/>
                <a:sym typeface="Montserrat ExtraBold"/>
              </a:rPr>
              <a:t>Bold </a:t>
            </a:r>
            <a:r>
              <a:rPr lang="en" sz="4000" dirty="0">
                <a:solidFill>
                  <a:schemeClr val="lt1"/>
                </a:solidFill>
                <a:latin typeface="Montserrat Light" pitchFamily="2" charset="77"/>
                <a:ea typeface="Montserrat ExtraBold"/>
                <a:cs typeface="Montserrat ExtraBold"/>
                <a:sym typeface="Montserrat ExtraBold"/>
              </a:rPr>
              <a:t>Section Header</a:t>
            </a:r>
            <a:endParaRPr sz="4000" dirty="0">
              <a:solidFill>
                <a:schemeClr val="lt1"/>
              </a:solidFill>
              <a:latin typeface="Montserrat Light" pitchFamily="2" charset="77"/>
              <a:ea typeface="Montserrat ExtraBold"/>
              <a:cs typeface="Montserrat ExtraBold"/>
              <a:sym typeface="Montserrat ExtraBold"/>
            </a:endParaRPr>
          </a:p>
        </p:txBody>
      </p:sp>
      <p:pic>
        <p:nvPicPr>
          <p:cNvPr id="4" name="Graphic 3">
            <a:extLst>
              <a:ext uri="{FF2B5EF4-FFF2-40B4-BE49-F238E27FC236}">
                <a16:creationId xmlns:a16="http://schemas.microsoft.com/office/drawing/2014/main" id="{B9E70A0D-E073-044C-B0DA-4B0CA09FC880}"/>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7243503" y="4572001"/>
            <a:ext cx="1485492" cy="326002"/>
          </a:xfrm>
          <a:prstGeom prst="rect">
            <a:avLst/>
          </a:prstGeom>
        </p:spPr>
      </p:pic>
      <p:sp>
        <p:nvSpPr>
          <p:cNvPr id="5" name="Google Shape;110;p25">
            <a:extLst>
              <a:ext uri="{FF2B5EF4-FFF2-40B4-BE49-F238E27FC236}">
                <a16:creationId xmlns:a16="http://schemas.microsoft.com/office/drawing/2014/main" id="{DC41AC1C-F83C-BA42-A4A4-EC62B57961E5}"/>
              </a:ext>
            </a:extLst>
          </p:cNvPr>
          <p:cNvSpPr txBox="1">
            <a:spLocks noGrp="1"/>
          </p:cNvSpPr>
          <p:nvPr>
            <p:ph type="body" idx="2"/>
          </p:nvPr>
        </p:nvSpPr>
        <p:spPr>
          <a:xfrm>
            <a:off x="792713" y="1401095"/>
            <a:ext cx="4607400" cy="448600"/>
          </a:xfrm>
          <a:prstGeom prst="rect">
            <a:avLst/>
          </a:prstGeom>
          <a:noFill/>
          <a:ln>
            <a:noFill/>
          </a:ln>
        </p:spPr>
        <p:txBody>
          <a:bodyPr spcFirstLastPara="1" wrap="square" lIns="34275" tIns="34275" rIns="34275" bIns="34275" anchor="t" anchorCtr="0">
            <a:normAutofit/>
          </a:bodyPr>
          <a:lstStyle/>
          <a:p>
            <a:pPr marL="0" lvl="0" indent="0" algn="l" rtl="0">
              <a:lnSpc>
                <a:spcPct val="90000"/>
              </a:lnSpc>
              <a:spcBef>
                <a:spcPts val="0"/>
              </a:spcBef>
              <a:spcAft>
                <a:spcPts val="0"/>
              </a:spcAft>
              <a:buClr>
                <a:schemeClr val="dk2"/>
              </a:buClr>
              <a:buSzPts val="2700"/>
              <a:buNone/>
            </a:pPr>
            <a:r>
              <a:rPr lang="en" sz="2000" b="1" dirty="0">
                <a:solidFill>
                  <a:schemeClr val="bg1"/>
                </a:solidFill>
                <a:latin typeface="Montserrat ExtraBold" pitchFamily="2" charset="77"/>
              </a:rPr>
              <a:t>Subtitle </a:t>
            </a:r>
            <a:r>
              <a:rPr lang="en" sz="2000" dirty="0">
                <a:solidFill>
                  <a:schemeClr val="bg1"/>
                </a:solidFill>
              </a:rPr>
              <a:t>Text Option</a:t>
            </a:r>
          </a:p>
        </p:txBody>
      </p:sp>
      <p:sp>
        <p:nvSpPr>
          <p:cNvPr id="6" name="Google Shape;134;p28">
            <a:extLst>
              <a:ext uri="{FF2B5EF4-FFF2-40B4-BE49-F238E27FC236}">
                <a16:creationId xmlns:a16="http://schemas.microsoft.com/office/drawing/2014/main" id="{AF83AD42-06D6-F847-9A20-F864583FDAD9}"/>
              </a:ext>
            </a:extLst>
          </p:cNvPr>
          <p:cNvSpPr txBox="1"/>
          <p:nvPr/>
        </p:nvSpPr>
        <p:spPr>
          <a:xfrm>
            <a:off x="792713" y="2311606"/>
            <a:ext cx="4011900" cy="1964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b="1" dirty="0">
                <a:solidFill>
                  <a:schemeClr val="lt1"/>
                </a:solidFill>
                <a:latin typeface="Gibson" pitchFamily="2" charset="77"/>
                <a:ea typeface="Montserrat ExtraBold"/>
                <a:cs typeface="Montserrat ExtraBold"/>
                <a:sym typeface="Montserrat ExtraBold"/>
              </a:rPr>
              <a:t>Item 2 Text</a:t>
            </a:r>
          </a:p>
          <a:p>
            <a:pPr marL="0" lvl="0" indent="0" algn="l" rtl="0">
              <a:lnSpc>
                <a:spcPct val="150000"/>
              </a:lnSpc>
              <a:spcBef>
                <a:spcPts val="1200"/>
              </a:spcBef>
              <a:spcAft>
                <a:spcPts val="0"/>
              </a:spcAft>
              <a:buNone/>
            </a:pPr>
            <a:r>
              <a:rPr lang="en" dirty="0">
                <a:solidFill>
                  <a:schemeClr val="lt1"/>
                </a:solidFill>
                <a:latin typeface="Gibson Light" pitchFamily="2" charset="77"/>
                <a:ea typeface="Montserrat"/>
                <a:cs typeface="Montserrat"/>
                <a:sym typeface="Montserrat"/>
              </a:rPr>
              <a:t>The gradient transitions from Slate Grey at the bottom left to top right Blue in the sky to compliment the photograph’s natural color scheme on darker hues for the reams and the brightness of the sky.</a:t>
            </a:r>
            <a:endParaRPr sz="1800" dirty="0">
              <a:solidFill>
                <a:schemeClr val="lt1"/>
              </a:solidFill>
              <a:latin typeface="Gibson Light" pitchFamily="2" charset="77"/>
              <a:ea typeface="Montserrat"/>
              <a:cs typeface="Montserrat"/>
              <a:sym typeface="Montserrat"/>
            </a:endParaRPr>
          </a:p>
        </p:txBody>
      </p:sp>
    </p:spTree>
    <p:extLst>
      <p:ext uri="{BB962C8B-B14F-4D97-AF65-F5344CB8AC3E}">
        <p14:creationId xmlns:p14="http://schemas.microsoft.com/office/powerpoint/2010/main" val="10033232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21"/>
        <p:cNvGrpSpPr/>
        <p:nvPr/>
      </p:nvGrpSpPr>
      <p:grpSpPr>
        <a:xfrm>
          <a:off x="0" y="0"/>
          <a:ext cx="0" cy="0"/>
          <a:chOff x="0" y="0"/>
          <a:chExt cx="0" cy="0"/>
        </a:xfrm>
      </p:grpSpPr>
      <p:sp>
        <p:nvSpPr>
          <p:cNvPr id="5" name="Rectangle 4">
            <a:extLst>
              <a:ext uri="{FF2B5EF4-FFF2-40B4-BE49-F238E27FC236}">
                <a16:creationId xmlns:a16="http://schemas.microsoft.com/office/drawing/2014/main" id="{6F0D8781-8F37-AF4C-842F-3486B10562FC}"/>
              </a:ext>
            </a:extLst>
          </p:cNvPr>
          <p:cNvSpPr/>
          <p:nvPr/>
        </p:nvSpPr>
        <p:spPr>
          <a:xfrm>
            <a:off x="0" y="0"/>
            <a:ext cx="9144000" cy="5143500"/>
          </a:xfrm>
          <a:prstGeom prst="rect">
            <a:avLst/>
          </a:prstGeom>
          <a:gradFill flip="none" rotWithShape="1">
            <a:gsLst>
              <a:gs pos="0">
                <a:srgbClr val="415364"/>
              </a:gs>
              <a:gs pos="65000">
                <a:srgbClr val="215279"/>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large warehouse with lots of machinery&#10;&#10;Description automatically generated with medium confidence">
            <a:extLst>
              <a:ext uri="{FF2B5EF4-FFF2-40B4-BE49-F238E27FC236}">
                <a16:creationId xmlns:a16="http://schemas.microsoft.com/office/drawing/2014/main" id="{7E1CF45C-5167-7243-9E7C-D408F1E9ED7C}"/>
              </a:ext>
            </a:extLst>
          </p:cNvPr>
          <p:cNvPicPr>
            <a:picLocks noChangeAspect="1"/>
          </p:cNvPicPr>
          <p:nvPr/>
        </p:nvPicPr>
        <p:blipFill>
          <a:blip r:embed="rId3" cstate="screen">
            <a:alphaModFix amt="10000"/>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a:off x="0" y="16089"/>
            <a:ext cx="9144000" cy="5143500"/>
          </a:xfrm>
          <a:prstGeom prst="rect">
            <a:avLst/>
          </a:prstGeom>
        </p:spPr>
      </p:pic>
      <p:sp>
        <p:nvSpPr>
          <p:cNvPr id="124" name="Google Shape;124;p27"/>
          <p:cNvSpPr txBox="1"/>
          <p:nvPr/>
        </p:nvSpPr>
        <p:spPr>
          <a:xfrm>
            <a:off x="852106" y="1149945"/>
            <a:ext cx="5128800" cy="3253760"/>
          </a:xfrm>
          <a:prstGeom prst="rect">
            <a:avLst/>
          </a:prstGeom>
          <a:noFill/>
          <a:ln>
            <a:noFill/>
          </a:ln>
        </p:spPr>
        <p:txBody>
          <a:bodyPr spcFirstLastPara="1" wrap="square" lIns="91425" tIns="91425" rIns="91425" bIns="91425" anchor="ctr" anchorCtr="0">
            <a:noAutofit/>
          </a:bodyPr>
          <a:lstStyle/>
          <a:p>
            <a:pPr marL="114300" lvl="0" algn="l" rtl="0">
              <a:lnSpc>
                <a:spcPct val="150000"/>
              </a:lnSpc>
              <a:spcBef>
                <a:spcPts val="0"/>
              </a:spcBef>
              <a:spcAft>
                <a:spcPts val="0"/>
              </a:spcAft>
              <a:buClr>
                <a:srgbClr val="63E0C9"/>
              </a:buClr>
              <a:buSzPts val="1800"/>
            </a:pPr>
            <a:r>
              <a:rPr lang="en" sz="2000" b="1" dirty="0">
                <a:solidFill>
                  <a:schemeClr val="bg1"/>
                </a:solidFill>
                <a:latin typeface="Montserrat"/>
                <a:ea typeface="Montserrat"/>
                <a:cs typeface="Montserrat"/>
                <a:sym typeface="Montserrat"/>
              </a:rPr>
              <a:t>Item 2 Lorem Ipsum Dolor</a:t>
            </a:r>
            <a:endParaRPr sz="2000" b="1" dirty="0">
              <a:solidFill>
                <a:schemeClr val="bg1"/>
              </a:solidFill>
              <a:latin typeface="Montserrat"/>
              <a:ea typeface="Montserrat"/>
              <a:cs typeface="Montserrat"/>
              <a:sym typeface="Montserrat"/>
            </a:endParaRPr>
          </a:p>
          <a:p>
            <a:pPr marL="914400" lvl="1" indent="-342900" algn="l" rtl="0">
              <a:lnSpc>
                <a:spcPct val="150000"/>
              </a:lnSpc>
              <a:spcBef>
                <a:spcPts val="0"/>
              </a:spcBef>
              <a:spcAft>
                <a:spcPts val="0"/>
              </a:spcAft>
              <a:buClr>
                <a:schemeClr val="bg1"/>
              </a:buClr>
              <a:buSzPts val="1800"/>
              <a:buFont typeface="Arial" panose="020B0604020202020204" pitchFamily="34" charset="0"/>
              <a:buChar char="•"/>
            </a:pPr>
            <a:r>
              <a:rPr lang="en" sz="1600" dirty="0">
                <a:solidFill>
                  <a:schemeClr val="bg1"/>
                </a:solidFill>
                <a:latin typeface="Gibson Light" pitchFamily="2" charset="77"/>
                <a:ea typeface="Montserrat"/>
                <a:cs typeface="Montserrat"/>
                <a:sym typeface="Montserrat"/>
              </a:rPr>
              <a:t>Subitem 2 Lorem</a:t>
            </a:r>
          </a:p>
          <a:p>
            <a:pPr marL="914400" lvl="1" indent="-342900" algn="l" rtl="0">
              <a:lnSpc>
                <a:spcPct val="150000"/>
              </a:lnSpc>
              <a:spcBef>
                <a:spcPts val="0"/>
              </a:spcBef>
              <a:spcAft>
                <a:spcPts val="0"/>
              </a:spcAft>
              <a:buClr>
                <a:schemeClr val="bg1"/>
              </a:buClr>
              <a:buSzPts val="1800"/>
              <a:buFont typeface="Arial" panose="020B0604020202020204" pitchFamily="34" charset="0"/>
              <a:buChar char="•"/>
            </a:pPr>
            <a:r>
              <a:rPr lang="en" sz="1600" dirty="0">
                <a:solidFill>
                  <a:schemeClr val="bg1"/>
                </a:solidFill>
                <a:latin typeface="Gibson Light" pitchFamily="2" charset="77"/>
                <a:ea typeface="Montserrat"/>
                <a:cs typeface="Montserrat"/>
                <a:sym typeface="Montserrat"/>
              </a:rPr>
              <a:t>Subitem 3 Lorem</a:t>
            </a:r>
            <a:endParaRPr sz="1600" dirty="0">
              <a:solidFill>
                <a:schemeClr val="bg1"/>
              </a:solidFill>
              <a:latin typeface="Gibson Light" pitchFamily="2" charset="77"/>
              <a:ea typeface="Montserrat"/>
              <a:cs typeface="Montserrat"/>
              <a:sym typeface="Montserrat"/>
            </a:endParaRPr>
          </a:p>
          <a:p>
            <a:pPr marL="114300" lvl="0" algn="l" rtl="0">
              <a:lnSpc>
                <a:spcPct val="150000"/>
              </a:lnSpc>
              <a:spcBef>
                <a:spcPts val="0"/>
              </a:spcBef>
              <a:spcAft>
                <a:spcPts val="0"/>
              </a:spcAft>
              <a:buClr>
                <a:srgbClr val="63E0C9"/>
              </a:buClr>
              <a:buSzPts val="1800"/>
            </a:pPr>
            <a:endParaRPr lang="en" sz="1800" b="1" dirty="0">
              <a:solidFill>
                <a:schemeClr val="bg1"/>
              </a:solidFill>
              <a:latin typeface="Montserrat"/>
              <a:ea typeface="Montserrat"/>
              <a:cs typeface="Montserrat"/>
              <a:sym typeface="Montserrat"/>
            </a:endParaRPr>
          </a:p>
          <a:p>
            <a:pPr marL="114300" lvl="0" algn="l" rtl="0">
              <a:lnSpc>
                <a:spcPct val="150000"/>
              </a:lnSpc>
              <a:spcBef>
                <a:spcPts val="0"/>
              </a:spcBef>
              <a:spcAft>
                <a:spcPts val="0"/>
              </a:spcAft>
              <a:buClr>
                <a:srgbClr val="63E0C9"/>
              </a:buClr>
              <a:buSzPts val="1800"/>
            </a:pPr>
            <a:r>
              <a:rPr lang="en" sz="2000" b="1" dirty="0">
                <a:solidFill>
                  <a:schemeClr val="bg1"/>
                </a:solidFill>
                <a:latin typeface="Montserrat"/>
                <a:ea typeface="Montserrat"/>
                <a:cs typeface="Montserrat"/>
                <a:sym typeface="Montserrat"/>
              </a:rPr>
              <a:t>Item 3 Lorem Ipsum Dolor</a:t>
            </a:r>
            <a:endParaRPr sz="2000" b="1" dirty="0">
              <a:solidFill>
                <a:schemeClr val="bg1"/>
              </a:solidFill>
              <a:latin typeface="Montserrat"/>
              <a:ea typeface="Montserrat"/>
              <a:cs typeface="Montserrat"/>
              <a:sym typeface="Montserrat"/>
            </a:endParaRPr>
          </a:p>
          <a:p>
            <a:pPr marL="914400" lvl="1" indent="-342900" algn="l" rtl="0">
              <a:lnSpc>
                <a:spcPct val="150000"/>
              </a:lnSpc>
              <a:spcBef>
                <a:spcPts val="0"/>
              </a:spcBef>
              <a:spcAft>
                <a:spcPts val="0"/>
              </a:spcAft>
              <a:buClr>
                <a:schemeClr val="bg1"/>
              </a:buClr>
              <a:buSzPts val="1800"/>
              <a:buFont typeface="Arial" panose="020B0604020202020204" pitchFamily="34" charset="0"/>
              <a:buChar char="•"/>
            </a:pPr>
            <a:r>
              <a:rPr lang="en" sz="1600" dirty="0">
                <a:solidFill>
                  <a:schemeClr val="bg1"/>
                </a:solidFill>
                <a:latin typeface="Gibson Light" pitchFamily="2" charset="77"/>
                <a:ea typeface="Montserrat"/>
                <a:cs typeface="Montserrat"/>
                <a:sym typeface="Montserrat"/>
              </a:rPr>
              <a:t>Subitem 4 Lorem</a:t>
            </a:r>
          </a:p>
          <a:p>
            <a:pPr marL="914400" lvl="1" indent="-342900">
              <a:lnSpc>
                <a:spcPct val="150000"/>
              </a:lnSpc>
              <a:buClr>
                <a:schemeClr val="bg1"/>
              </a:buClr>
              <a:buSzPts val="1800"/>
              <a:buFont typeface="Arial" panose="020B0604020202020204" pitchFamily="34" charset="0"/>
              <a:buChar char="•"/>
            </a:pPr>
            <a:r>
              <a:rPr lang="en-US" sz="1600" dirty="0">
                <a:solidFill>
                  <a:schemeClr val="bg1"/>
                </a:solidFill>
                <a:latin typeface="Gibson Light" pitchFamily="2" charset="77"/>
                <a:ea typeface="Montserrat"/>
                <a:cs typeface="Montserrat"/>
                <a:sym typeface="Montserrat"/>
              </a:rPr>
              <a:t>Subitem 4 Lorem</a:t>
            </a:r>
            <a:endParaRPr lang="en-US" sz="1600" dirty="0">
              <a:solidFill>
                <a:schemeClr val="bg1"/>
              </a:solidFill>
              <a:latin typeface="Gibson Light" pitchFamily="2" charset="77"/>
              <a:ea typeface="Montserrat Light"/>
              <a:cs typeface="Montserrat Light"/>
              <a:sym typeface="Montserrat Light"/>
            </a:endParaRPr>
          </a:p>
          <a:p>
            <a:pPr marL="914400" lvl="1" indent="-342900" algn="l" rtl="0">
              <a:lnSpc>
                <a:spcPct val="150000"/>
              </a:lnSpc>
              <a:spcBef>
                <a:spcPts val="0"/>
              </a:spcBef>
              <a:spcAft>
                <a:spcPts val="0"/>
              </a:spcAft>
              <a:buClr>
                <a:srgbClr val="23518A"/>
              </a:buClr>
              <a:buSzPts val="1800"/>
              <a:buFont typeface="Montserrat"/>
              <a:buChar char="○"/>
            </a:pPr>
            <a:endParaRPr sz="1800" dirty="0">
              <a:solidFill>
                <a:schemeClr val="bg1"/>
              </a:solidFill>
              <a:latin typeface="Gibson Light" pitchFamily="2" charset="77"/>
              <a:ea typeface="Montserrat Light"/>
              <a:cs typeface="Montserrat Light"/>
              <a:sym typeface="Montserrat Light"/>
            </a:endParaRPr>
          </a:p>
        </p:txBody>
      </p:sp>
      <p:pic>
        <p:nvPicPr>
          <p:cNvPr id="8" name="Graphic 7">
            <a:extLst>
              <a:ext uri="{FF2B5EF4-FFF2-40B4-BE49-F238E27FC236}">
                <a16:creationId xmlns:a16="http://schemas.microsoft.com/office/drawing/2014/main" id="{BDBB76CB-2105-A44E-B4E5-93DE41DA05D0}"/>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7092523" y="4553712"/>
            <a:ext cx="1732077" cy="380117"/>
          </a:xfrm>
          <a:prstGeom prst="rect">
            <a:avLst/>
          </a:prstGeom>
        </p:spPr>
      </p:pic>
    </p:spTree>
    <p:extLst>
      <p:ext uri="{BB962C8B-B14F-4D97-AF65-F5344CB8AC3E}">
        <p14:creationId xmlns:p14="http://schemas.microsoft.com/office/powerpoint/2010/main" val="6496175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29"/>
        <p:cNvGrpSpPr/>
        <p:nvPr/>
      </p:nvGrpSpPr>
      <p:grpSpPr>
        <a:xfrm>
          <a:off x="0" y="0"/>
          <a:ext cx="0" cy="0"/>
          <a:chOff x="0" y="0"/>
          <a:chExt cx="0" cy="0"/>
        </a:xfrm>
      </p:grpSpPr>
      <p:sp>
        <p:nvSpPr>
          <p:cNvPr id="8" name="Rectangle 7">
            <a:extLst>
              <a:ext uri="{FF2B5EF4-FFF2-40B4-BE49-F238E27FC236}">
                <a16:creationId xmlns:a16="http://schemas.microsoft.com/office/drawing/2014/main" id="{CE6979B4-DC39-E244-A241-C41AC897D00C}"/>
              </a:ext>
            </a:extLst>
          </p:cNvPr>
          <p:cNvSpPr/>
          <p:nvPr/>
        </p:nvSpPr>
        <p:spPr>
          <a:xfrm>
            <a:off x="0" y="0"/>
            <a:ext cx="9144000" cy="5143500"/>
          </a:xfrm>
          <a:prstGeom prst="rect">
            <a:avLst/>
          </a:prstGeom>
          <a:gradFill flip="none" rotWithShape="1">
            <a:gsLst>
              <a:gs pos="0">
                <a:srgbClr val="415364"/>
              </a:gs>
              <a:gs pos="65000">
                <a:srgbClr val="215279"/>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person wearing a hard hat&#10;&#10;Description automatically generated">
            <a:extLst>
              <a:ext uri="{FF2B5EF4-FFF2-40B4-BE49-F238E27FC236}">
                <a16:creationId xmlns:a16="http://schemas.microsoft.com/office/drawing/2014/main" id="{E4823E1C-CFF6-904D-A385-19F909F0A027}"/>
              </a:ext>
            </a:extLst>
          </p:cNvPr>
          <p:cNvPicPr>
            <a:picLocks noChangeAspect="1"/>
          </p:cNvPicPr>
          <p:nvPr/>
        </p:nvPicPr>
        <p:blipFill>
          <a:blip r:embed="rId3" cstate="screen">
            <a:alphaModFix amt="20000"/>
            <a:extLst>
              <a:ext uri="{28A0092B-C50C-407E-A947-70E740481C1C}">
                <a14:useLocalDpi xmlns:a14="http://schemas.microsoft.com/office/drawing/2010/main"/>
              </a:ext>
            </a:extLst>
          </a:blip>
          <a:stretch>
            <a:fillRect/>
          </a:stretch>
        </p:blipFill>
        <p:spPr>
          <a:xfrm>
            <a:off x="0" y="0"/>
            <a:ext cx="9152128" cy="5148072"/>
          </a:xfrm>
          <a:prstGeom prst="rect">
            <a:avLst/>
          </a:prstGeom>
        </p:spPr>
      </p:pic>
      <p:sp>
        <p:nvSpPr>
          <p:cNvPr id="132" name="Google Shape;132;p28"/>
          <p:cNvSpPr txBox="1"/>
          <p:nvPr/>
        </p:nvSpPr>
        <p:spPr>
          <a:xfrm>
            <a:off x="4320266" y="519850"/>
            <a:ext cx="4011900" cy="1964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b="1" dirty="0">
                <a:solidFill>
                  <a:schemeClr val="lt1"/>
                </a:solidFill>
                <a:latin typeface="Gibson" pitchFamily="2" charset="77"/>
                <a:ea typeface="Montserrat ExtraBold"/>
                <a:cs typeface="Montserrat ExtraBold"/>
                <a:sym typeface="Montserrat ExtraBold"/>
              </a:rPr>
              <a:t>Item 2 Text</a:t>
            </a:r>
            <a:endParaRPr b="1" dirty="0">
              <a:solidFill>
                <a:schemeClr val="lt1"/>
              </a:solidFill>
              <a:latin typeface="Gibson" pitchFamily="2" charset="77"/>
              <a:ea typeface="Montserrat ExtraBold"/>
              <a:cs typeface="Montserrat ExtraBold"/>
              <a:sym typeface="Montserrat ExtraBold"/>
            </a:endParaRPr>
          </a:p>
          <a:p>
            <a:pPr marL="0" lvl="0" indent="0" algn="l" rtl="0">
              <a:lnSpc>
                <a:spcPct val="150000"/>
              </a:lnSpc>
              <a:spcBef>
                <a:spcPts val="1200"/>
              </a:spcBef>
              <a:spcAft>
                <a:spcPts val="0"/>
              </a:spcAft>
              <a:buNone/>
            </a:pPr>
            <a:r>
              <a:rPr lang="en" dirty="0">
                <a:solidFill>
                  <a:schemeClr val="lt1"/>
                </a:solidFill>
                <a:latin typeface="Gibson Light" pitchFamily="2" charset="77"/>
                <a:ea typeface="Montserrat"/>
                <a:cs typeface="Montserrat"/>
                <a:sym typeface="Montserrat"/>
              </a:rPr>
              <a:t>Lorem ipsum dolor sit </a:t>
            </a:r>
            <a:r>
              <a:rPr lang="en" dirty="0" err="1">
                <a:solidFill>
                  <a:schemeClr val="lt1"/>
                </a:solidFill>
                <a:latin typeface="Gibson Light" pitchFamily="2" charset="77"/>
                <a:ea typeface="Montserrat"/>
                <a:cs typeface="Montserrat"/>
                <a:sym typeface="Montserrat"/>
              </a:rPr>
              <a:t>amet</a:t>
            </a:r>
            <a:r>
              <a:rPr lang="en" dirty="0">
                <a:solidFill>
                  <a:schemeClr val="lt1"/>
                </a:solidFill>
                <a:latin typeface="Gibson Light" pitchFamily="2" charset="77"/>
                <a:ea typeface="Montserrat"/>
                <a:cs typeface="Montserrat"/>
                <a:sym typeface="Montserrat"/>
              </a:rPr>
              <a:t>, </a:t>
            </a:r>
            <a:r>
              <a:rPr lang="en" dirty="0" err="1">
                <a:solidFill>
                  <a:schemeClr val="lt1"/>
                </a:solidFill>
                <a:latin typeface="Gibson Light" pitchFamily="2" charset="77"/>
                <a:ea typeface="Montserrat"/>
                <a:cs typeface="Montserrat"/>
                <a:sym typeface="Montserrat"/>
              </a:rPr>
              <a:t>consectetur</a:t>
            </a:r>
            <a:r>
              <a:rPr lang="en" dirty="0">
                <a:solidFill>
                  <a:schemeClr val="lt1"/>
                </a:solidFill>
                <a:latin typeface="Gibson Light" pitchFamily="2" charset="77"/>
                <a:ea typeface="Montserrat"/>
                <a:cs typeface="Montserrat"/>
                <a:sym typeface="Montserrat"/>
              </a:rPr>
              <a:t> </a:t>
            </a:r>
            <a:r>
              <a:rPr lang="en" dirty="0" err="1">
                <a:solidFill>
                  <a:schemeClr val="lt1"/>
                </a:solidFill>
                <a:latin typeface="Gibson Light" pitchFamily="2" charset="77"/>
                <a:ea typeface="Montserrat"/>
                <a:cs typeface="Montserrat"/>
                <a:sym typeface="Montserrat"/>
              </a:rPr>
              <a:t>adipiscing</a:t>
            </a:r>
            <a:r>
              <a:rPr lang="en" dirty="0">
                <a:solidFill>
                  <a:schemeClr val="lt1"/>
                </a:solidFill>
                <a:latin typeface="Gibson Light" pitchFamily="2" charset="77"/>
                <a:ea typeface="Montserrat"/>
                <a:cs typeface="Montserrat"/>
                <a:sym typeface="Montserrat"/>
              </a:rPr>
              <a:t> </a:t>
            </a:r>
            <a:r>
              <a:rPr lang="en" dirty="0" err="1">
                <a:solidFill>
                  <a:schemeClr val="lt1"/>
                </a:solidFill>
                <a:latin typeface="Gibson Light" pitchFamily="2" charset="77"/>
                <a:ea typeface="Montserrat"/>
                <a:cs typeface="Montserrat"/>
                <a:sym typeface="Montserrat"/>
              </a:rPr>
              <a:t>elit</a:t>
            </a:r>
            <a:r>
              <a:rPr lang="en" dirty="0">
                <a:solidFill>
                  <a:schemeClr val="lt1"/>
                </a:solidFill>
                <a:latin typeface="Gibson Light" pitchFamily="2" charset="77"/>
                <a:ea typeface="Montserrat"/>
                <a:cs typeface="Montserrat"/>
                <a:sym typeface="Montserrat"/>
              </a:rPr>
              <a:t>, sed do </a:t>
            </a:r>
            <a:r>
              <a:rPr lang="en" dirty="0" err="1">
                <a:solidFill>
                  <a:schemeClr val="lt1"/>
                </a:solidFill>
                <a:latin typeface="Gibson Light" pitchFamily="2" charset="77"/>
                <a:ea typeface="Montserrat"/>
                <a:cs typeface="Montserrat"/>
                <a:sym typeface="Montserrat"/>
              </a:rPr>
              <a:t>eiusmod</a:t>
            </a:r>
            <a:r>
              <a:rPr lang="en" dirty="0">
                <a:solidFill>
                  <a:schemeClr val="lt1"/>
                </a:solidFill>
                <a:latin typeface="Gibson Light" pitchFamily="2" charset="77"/>
                <a:ea typeface="Montserrat"/>
                <a:cs typeface="Montserrat"/>
                <a:sym typeface="Montserrat"/>
              </a:rPr>
              <a:t> </a:t>
            </a:r>
            <a:r>
              <a:rPr lang="en" dirty="0" err="1">
                <a:solidFill>
                  <a:schemeClr val="lt1"/>
                </a:solidFill>
                <a:latin typeface="Gibson Light" pitchFamily="2" charset="77"/>
                <a:ea typeface="Montserrat"/>
                <a:cs typeface="Montserrat"/>
                <a:sym typeface="Montserrat"/>
              </a:rPr>
              <a:t>tempor</a:t>
            </a:r>
            <a:r>
              <a:rPr lang="en" dirty="0">
                <a:solidFill>
                  <a:schemeClr val="lt1"/>
                </a:solidFill>
                <a:latin typeface="Gibson Light" pitchFamily="2" charset="77"/>
                <a:ea typeface="Montserrat"/>
                <a:cs typeface="Montserrat"/>
                <a:sym typeface="Montserrat"/>
              </a:rPr>
              <a:t> </a:t>
            </a:r>
            <a:r>
              <a:rPr lang="en" dirty="0" err="1">
                <a:solidFill>
                  <a:schemeClr val="lt1"/>
                </a:solidFill>
                <a:latin typeface="Gibson Light" pitchFamily="2" charset="77"/>
                <a:ea typeface="Montserrat"/>
                <a:cs typeface="Montserrat"/>
                <a:sym typeface="Montserrat"/>
              </a:rPr>
              <a:t>incididunt</a:t>
            </a:r>
            <a:r>
              <a:rPr lang="en" dirty="0">
                <a:solidFill>
                  <a:schemeClr val="lt1"/>
                </a:solidFill>
                <a:latin typeface="Gibson Light" pitchFamily="2" charset="77"/>
                <a:ea typeface="Montserrat"/>
                <a:cs typeface="Montserrat"/>
                <a:sym typeface="Montserrat"/>
              </a:rPr>
              <a:t> </a:t>
            </a:r>
            <a:r>
              <a:rPr lang="en" dirty="0" err="1">
                <a:solidFill>
                  <a:schemeClr val="lt1"/>
                </a:solidFill>
                <a:latin typeface="Gibson Light" pitchFamily="2" charset="77"/>
                <a:ea typeface="Montserrat"/>
                <a:cs typeface="Montserrat"/>
                <a:sym typeface="Montserrat"/>
              </a:rPr>
              <a:t>ut</a:t>
            </a:r>
            <a:r>
              <a:rPr lang="en" dirty="0">
                <a:solidFill>
                  <a:schemeClr val="lt1"/>
                </a:solidFill>
                <a:latin typeface="Gibson Light" pitchFamily="2" charset="77"/>
                <a:ea typeface="Montserrat"/>
                <a:cs typeface="Montserrat"/>
                <a:sym typeface="Montserrat"/>
              </a:rPr>
              <a:t> </a:t>
            </a:r>
            <a:r>
              <a:rPr lang="en" dirty="0" err="1">
                <a:solidFill>
                  <a:schemeClr val="lt1"/>
                </a:solidFill>
                <a:latin typeface="Gibson Light" pitchFamily="2" charset="77"/>
                <a:ea typeface="Montserrat"/>
                <a:cs typeface="Montserrat"/>
                <a:sym typeface="Montserrat"/>
              </a:rPr>
              <a:t>labore</a:t>
            </a:r>
            <a:r>
              <a:rPr lang="en" dirty="0">
                <a:solidFill>
                  <a:schemeClr val="lt1"/>
                </a:solidFill>
                <a:latin typeface="Gibson Light" pitchFamily="2" charset="77"/>
                <a:ea typeface="Montserrat"/>
                <a:cs typeface="Montserrat"/>
                <a:sym typeface="Montserrat"/>
              </a:rPr>
              <a:t> et dolore magna </a:t>
            </a:r>
            <a:r>
              <a:rPr lang="en" dirty="0" err="1">
                <a:solidFill>
                  <a:schemeClr val="lt1"/>
                </a:solidFill>
                <a:latin typeface="Gibson Light" pitchFamily="2" charset="77"/>
                <a:ea typeface="Montserrat"/>
                <a:cs typeface="Montserrat"/>
                <a:sym typeface="Montserrat"/>
              </a:rPr>
              <a:t>aliqua</a:t>
            </a:r>
            <a:r>
              <a:rPr lang="en" dirty="0">
                <a:solidFill>
                  <a:schemeClr val="lt1"/>
                </a:solidFill>
                <a:latin typeface="Gibson Light" pitchFamily="2" charset="77"/>
                <a:ea typeface="Montserrat"/>
                <a:cs typeface="Montserrat"/>
                <a:sym typeface="Montserrat"/>
              </a:rPr>
              <a:t>. Ut </a:t>
            </a:r>
            <a:r>
              <a:rPr lang="en" dirty="0" err="1">
                <a:solidFill>
                  <a:schemeClr val="lt1"/>
                </a:solidFill>
                <a:latin typeface="Gibson Light" pitchFamily="2" charset="77"/>
                <a:ea typeface="Montserrat"/>
                <a:cs typeface="Montserrat"/>
                <a:sym typeface="Montserrat"/>
              </a:rPr>
              <a:t>enim</a:t>
            </a:r>
            <a:r>
              <a:rPr lang="en" dirty="0">
                <a:solidFill>
                  <a:schemeClr val="lt1"/>
                </a:solidFill>
                <a:latin typeface="Gibson Light" pitchFamily="2" charset="77"/>
                <a:ea typeface="Montserrat"/>
                <a:cs typeface="Montserrat"/>
                <a:sym typeface="Montserrat"/>
              </a:rPr>
              <a:t> ad minim </a:t>
            </a:r>
            <a:r>
              <a:rPr lang="en" dirty="0" err="1">
                <a:solidFill>
                  <a:schemeClr val="lt1"/>
                </a:solidFill>
                <a:latin typeface="Gibson Light" pitchFamily="2" charset="77"/>
                <a:ea typeface="Montserrat"/>
                <a:cs typeface="Montserrat"/>
                <a:sym typeface="Montserrat"/>
              </a:rPr>
              <a:t>veniam</a:t>
            </a:r>
            <a:r>
              <a:rPr lang="en" dirty="0">
                <a:solidFill>
                  <a:schemeClr val="lt1"/>
                </a:solidFill>
                <a:latin typeface="Gibson Light" pitchFamily="2" charset="77"/>
                <a:ea typeface="Montserrat"/>
                <a:cs typeface="Montserrat"/>
                <a:sym typeface="Montserrat"/>
              </a:rPr>
              <a:t>, </a:t>
            </a:r>
            <a:r>
              <a:rPr lang="en" dirty="0" err="1">
                <a:solidFill>
                  <a:schemeClr val="lt1"/>
                </a:solidFill>
                <a:latin typeface="Gibson Light" pitchFamily="2" charset="77"/>
                <a:ea typeface="Montserrat"/>
                <a:cs typeface="Montserrat"/>
                <a:sym typeface="Montserrat"/>
              </a:rPr>
              <a:t>quis</a:t>
            </a:r>
            <a:endParaRPr dirty="0">
              <a:solidFill>
                <a:schemeClr val="lt1"/>
              </a:solidFill>
              <a:latin typeface="Gibson Light" pitchFamily="2" charset="77"/>
              <a:ea typeface="Montserrat"/>
              <a:cs typeface="Montserrat"/>
              <a:sym typeface="Montserrat"/>
            </a:endParaRPr>
          </a:p>
        </p:txBody>
      </p:sp>
      <p:sp>
        <p:nvSpPr>
          <p:cNvPr id="134" name="Google Shape;134;p28"/>
          <p:cNvSpPr txBox="1"/>
          <p:nvPr/>
        </p:nvSpPr>
        <p:spPr>
          <a:xfrm>
            <a:off x="4320266" y="2741546"/>
            <a:ext cx="4011900" cy="1964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b="1" dirty="0">
                <a:solidFill>
                  <a:schemeClr val="lt1"/>
                </a:solidFill>
                <a:latin typeface="Gibson" pitchFamily="2" charset="77"/>
                <a:ea typeface="Montserrat ExtraBold"/>
                <a:cs typeface="Montserrat ExtraBold"/>
                <a:sym typeface="Montserrat ExtraBold"/>
              </a:rPr>
              <a:t>Item 2 Text</a:t>
            </a:r>
          </a:p>
          <a:p>
            <a:pPr marL="0" lvl="0" indent="0" algn="l" rtl="0">
              <a:lnSpc>
                <a:spcPct val="150000"/>
              </a:lnSpc>
              <a:spcBef>
                <a:spcPts val="1200"/>
              </a:spcBef>
              <a:spcAft>
                <a:spcPts val="0"/>
              </a:spcAft>
              <a:buNone/>
            </a:pPr>
            <a:r>
              <a:rPr lang="en" dirty="0">
                <a:solidFill>
                  <a:schemeClr val="lt1"/>
                </a:solidFill>
                <a:latin typeface="Gibson Light" pitchFamily="2" charset="77"/>
                <a:ea typeface="Montserrat"/>
                <a:cs typeface="Montserrat"/>
                <a:sym typeface="Montserrat"/>
              </a:rPr>
              <a:t>Lorem ipsum dolor sit </a:t>
            </a:r>
            <a:r>
              <a:rPr lang="en" dirty="0" err="1">
                <a:solidFill>
                  <a:schemeClr val="lt1"/>
                </a:solidFill>
                <a:latin typeface="Gibson Light" pitchFamily="2" charset="77"/>
                <a:ea typeface="Montserrat"/>
                <a:cs typeface="Montserrat"/>
                <a:sym typeface="Montserrat"/>
              </a:rPr>
              <a:t>amet</a:t>
            </a:r>
            <a:r>
              <a:rPr lang="en" dirty="0">
                <a:solidFill>
                  <a:schemeClr val="lt1"/>
                </a:solidFill>
                <a:latin typeface="Gibson Light" pitchFamily="2" charset="77"/>
                <a:ea typeface="Montserrat"/>
                <a:cs typeface="Montserrat"/>
                <a:sym typeface="Montserrat"/>
              </a:rPr>
              <a:t>, </a:t>
            </a:r>
            <a:r>
              <a:rPr lang="en" dirty="0" err="1">
                <a:solidFill>
                  <a:schemeClr val="lt1"/>
                </a:solidFill>
                <a:latin typeface="Gibson Light" pitchFamily="2" charset="77"/>
                <a:ea typeface="Montserrat"/>
                <a:cs typeface="Montserrat"/>
                <a:sym typeface="Montserrat"/>
              </a:rPr>
              <a:t>consectetur</a:t>
            </a:r>
            <a:r>
              <a:rPr lang="en" dirty="0">
                <a:solidFill>
                  <a:schemeClr val="lt1"/>
                </a:solidFill>
                <a:latin typeface="Gibson Light" pitchFamily="2" charset="77"/>
                <a:ea typeface="Montserrat"/>
                <a:cs typeface="Montserrat"/>
                <a:sym typeface="Montserrat"/>
              </a:rPr>
              <a:t> </a:t>
            </a:r>
            <a:r>
              <a:rPr lang="en" dirty="0" err="1">
                <a:solidFill>
                  <a:schemeClr val="lt1"/>
                </a:solidFill>
                <a:latin typeface="Gibson Light" pitchFamily="2" charset="77"/>
                <a:ea typeface="Montserrat"/>
                <a:cs typeface="Montserrat"/>
                <a:sym typeface="Montserrat"/>
              </a:rPr>
              <a:t>adipiscing</a:t>
            </a:r>
            <a:r>
              <a:rPr lang="en" dirty="0">
                <a:solidFill>
                  <a:schemeClr val="lt1"/>
                </a:solidFill>
                <a:latin typeface="Gibson Light" pitchFamily="2" charset="77"/>
                <a:ea typeface="Montserrat"/>
                <a:cs typeface="Montserrat"/>
                <a:sym typeface="Montserrat"/>
              </a:rPr>
              <a:t> </a:t>
            </a:r>
            <a:r>
              <a:rPr lang="en" dirty="0" err="1">
                <a:solidFill>
                  <a:schemeClr val="lt1"/>
                </a:solidFill>
                <a:latin typeface="Gibson Light" pitchFamily="2" charset="77"/>
                <a:ea typeface="Montserrat"/>
                <a:cs typeface="Montserrat"/>
                <a:sym typeface="Montserrat"/>
              </a:rPr>
              <a:t>elit</a:t>
            </a:r>
            <a:r>
              <a:rPr lang="en" dirty="0">
                <a:solidFill>
                  <a:schemeClr val="lt1"/>
                </a:solidFill>
                <a:latin typeface="Gibson Light" pitchFamily="2" charset="77"/>
                <a:ea typeface="Montserrat"/>
                <a:cs typeface="Montserrat"/>
                <a:sym typeface="Montserrat"/>
              </a:rPr>
              <a:t>, sed do </a:t>
            </a:r>
            <a:r>
              <a:rPr lang="en" dirty="0" err="1">
                <a:solidFill>
                  <a:schemeClr val="lt1"/>
                </a:solidFill>
                <a:latin typeface="Gibson Light" pitchFamily="2" charset="77"/>
                <a:ea typeface="Montserrat"/>
                <a:cs typeface="Montserrat"/>
                <a:sym typeface="Montserrat"/>
              </a:rPr>
              <a:t>eiusmod</a:t>
            </a:r>
            <a:r>
              <a:rPr lang="en" dirty="0">
                <a:solidFill>
                  <a:schemeClr val="lt1"/>
                </a:solidFill>
                <a:latin typeface="Gibson Light" pitchFamily="2" charset="77"/>
                <a:ea typeface="Montserrat"/>
                <a:cs typeface="Montserrat"/>
                <a:sym typeface="Montserrat"/>
              </a:rPr>
              <a:t> </a:t>
            </a:r>
            <a:r>
              <a:rPr lang="en" dirty="0" err="1">
                <a:solidFill>
                  <a:schemeClr val="lt1"/>
                </a:solidFill>
                <a:latin typeface="Gibson Light" pitchFamily="2" charset="77"/>
                <a:ea typeface="Montserrat"/>
                <a:cs typeface="Montserrat"/>
                <a:sym typeface="Montserrat"/>
              </a:rPr>
              <a:t>tempor</a:t>
            </a:r>
            <a:r>
              <a:rPr lang="en" dirty="0">
                <a:solidFill>
                  <a:schemeClr val="lt1"/>
                </a:solidFill>
                <a:latin typeface="Gibson Light" pitchFamily="2" charset="77"/>
                <a:ea typeface="Montserrat"/>
                <a:cs typeface="Montserrat"/>
                <a:sym typeface="Montserrat"/>
              </a:rPr>
              <a:t> </a:t>
            </a:r>
            <a:r>
              <a:rPr lang="en" dirty="0" err="1">
                <a:solidFill>
                  <a:schemeClr val="lt1"/>
                </a:solidFill>
                <a:latin typeface="Gibson Light" pitchFamily="2" charset="77"/>
                <a:ea typeface="Montserrat"/>
                <a:cs typeface="Montserrat"/>
                <a:sym typeface="Montserrat"/>
              </a:rPr>
              <a:t>incididunt</a:t>
            </a:r>
            <a:r>
              <a:rPr lang="en" dirty="0">
                <a:solidFill>
                  <a:schemeClr val="lt1"/>
                </a:solidFill>
                <a:latin typeface="Gibson Light" pitchFamily="2" charset="77"/>
                <a:ea typeface="Montserrat"/>
                <a:cs typeface="Montserrat"/>
                <a:sym typeface="Montserrat"/>
              </a:rPr>
              <a:t> </a:t>
            </a:r>
            <a:r>
              <a:rPr lang="en" dirty="0" err="1">
                <a:solidFill>
                  <a:schemeClr val="lt1"/>
                </a:solidFill>
                <a:latin typeface="Gibson Light" pitchFamily="2" charset="77"/>
                <a:ea typeface="Montserrat"/>
                <a:cs typeface="Montserrat"/>
                <a:sym typeface="Montserrat"/>
              </a:rPr>
              <a:t>ut</a:t>
            </a:r>
            <a:r>
              <a:rPr lang="en" dirty="0">
                <a:solidFill>
                  <a:schemeClr val="lt1"/>
                </a:solidFill>
                <a:latin typeface="Gibson Light" pitchFamily="2" charset="77"/>
                <a:ea typeface="Montserrat"/>
                <a:cs typeface="Montserrat"/>
                <a:sym typeface="Montserrat"/>
              </a:rPr>
              <a:t> </a:t>
            </a:r>
            <a:r>
              <a:rPr lang="en" dirty="0" err="1">
                <a:solidFill>
                  <a:schemeClr val="lt1"/>
                </a:solidFill>
                <a:latin typeface="Gibson Light" pitchFamily="2" charset="77"/>
                <a:ea typeface="Montserrat"/>
                <a:cs typeface="Montserrat"/>
                <a:sym typeface="Montserrat"/>
              </a:rPr>
              <a:t>labore</a:t>
            </a:r>
            <a:r>
              <a:rPr lang="en" dirty="0">
                <a:solidFill>
                  <a:schemeClr val="lt1"/>
                </a:solidFill>
                <a:latin typeface="Gibson Light" pitchFamily="2" charset="77"/>
                <a:ea typeface="Montserrat"/>
                <a:cs typeface="Montserrat"/>
                <a:sym typeface="Montserrat"/>
              </a:rPr>
              <a:t> et dolore magna </a:t>
            </a:r>
            <a:r>
              <a:rPr lang="en" dirty="0" err="1">
                <a:solidFill>
                  <a:schemeClr val="lt1"/>
                </a:solidFill>
                <a:latin typeface="Gibson Light" pitchFamily="2" charset="77"/>
                <a:ea typeface="Montserrat"/>
                <a:cs typeface="Montserrat"/>
                <a:sym typeface="Montserrat"/>
              </a:rPr>
              <a:t>aliqua</a:t>
            </a:r>
            <a:r>
              <a:rPr lang="en" dirty="0">
                <a:solidFill>
                  <a:schemeClr val="lt1"/>
                </a:solidFill>
                <a:latin typeface="Gibson Light" pitchFamily="2" charset="77"/>
                <a:ea typeface="Montserrat"/>
                <a:cs typeface="Montserrat"/>
                <a:sym typeface="Montserrat"/>
              </a:rPr>
              <a:t>. Ut </a:t>
            </a:r>
            <a:r>
              <a:rPr lang="en" dirty="0" err="1">
                <a:solidFill>
                  <a:schemeClr val="lt1"/>
                </a:solidFill>
                <a:latin typeface="Gibson Light" pitchFamily="2" charset="77"/>
                <a:ea typeface="Montserrat"/>
                <a:cs typeface="Montserrat"/>
                <a:sym typeface="Montserrat"/>
              </a:rPr>
              <a:t>enim</a:t>
            </a:r>
            <a:r>
              <a:rPr lang="en" dirty="0">
                <a:solidFill>
                  <a:schemeClr val="lt1"/>
                </a:solidFill>
                <a:latin typeface="Gibson Light" pitchFamily="2" charset="77"/>
                <a:ea typeface="Montserrat"/>
                <a:cs typeface="Montserrat"/>
                <a:sym typeface="Montserrat"/>
              </a:rPr>
              <a:t> ad minim </a:t>
            </a:r>
            <a:r>
              <a:rPr lang="en" dirty="0" err="1">
                <a:solidFill>
                  <a:schemeClr val="lt1"/>
                </a:solidFill>
                <a:latin typeface="Gibson Light" pitchFamily="2" charset="77"/>
                <a:ea typeface="Montserrat"/>
                <a:cs typeface="Montserrat"/>
                <a:sym typeface="Montserrat"/>
              </a:rPr>
              <a:t>veniam</a:t>
            </a:r>
            <a:r>
              <a:rPr lang="en" dirty="0">
                <a:solidFill>
                  <a:schemeClr val="lt1"/>
                </a:solidFill>
                <a:latin typeface="Gibson Light" pitchFamily="2" charset="77"/>
                <a:ea typeface="Montserrat"/>
                <a:cs typeface="Montserrat"/>
                <a:sym typeface="Montserrat"/>
              </a:rPr>
              <a:t>, </a:t>
            </a:r>
            <a:r>
              <a:rPr lang="en" dirty="0" err="1">
                <a:solidFill>
                  <a:schemeClr val="lt1"/>
                </a:solidFill>
                <a:latin typeface="Gibson Light" pitchFamily="2" charset="77"/>
                <a:ea typeface="Montserrat"/>
                <a:cs typeface="Montserrat"/>
                <a:sym typeface="Montserrat"/>
              </a:rPr>
              <a:t>quis</a:t>
            </a:r>
            <a:endParaRPr dirty="0">
              <a:solidFill>
                <a:schemeClr val="lt1"/>
              </a:solidFill>
              <a:latin typeface="Gibson Light" pitchFamily="2" charset="77"/>
              <a:ea typeface="Montserrat"/>
              <a:cs typeface="Montserrat"/>
              <a:sym typeface="Montserrat"/>
            </a:endParaRPr>
          </a:p>
        </p:txBody>
      </p:sp>
      <p:sp>
        <p:nvSpPr>
          <p:cNvPr id="135" name="Google Shape;135;p28"/>
          <p:cNvSpPr txBox="1">
            <a:spLocks noGrp="1"/>
          </p:cNvSpPr>
          <p:nvPr>
            <p:ph type="subTitle" idx="1"/>
          </p:nvPr>
        </p:nvSpPr>
        <p:spPr>
          <a:xfrm>
            <a:off x="493766" y="563875"/>
            <a:ext cx="3682200" cy="595500"/>
          </a:xfrm>
          <a:prstGeom prst="rect">
            <a:avLst/>
          </a:prstGeom>
          <a:noFill/>
          <a:ln>
            <a:noFill/>
          </a:ln>
        </p:spPr>
        <p:txBody>
          <a:bodyPr spcFirstLastPara="1" wrap="square" lIns="34275" tIns="34275" rIns="34275" bIns="34275" anchor="ctr" anchorCtr="0">
            <a:noAutofit/>
          </a:bodyPr>
          <a:lstStyle/>
          <a:p>
            <a:pPr marL="0" lvl="0" indent="0" algn="l" rtl="0">
              <a:lnSpc>
                <a:spcPct val="90000"/>
              </a:lnSpc>
              <a:spcBef>
                <a:spcPts val="0"/>
              </a:spcBef>
              <a:spcAft>
                <a:spcPts val="0"/>
              </a:spcAft>
              <a:buClr>
                <a:schemeClr val="dk2"/>
              </a:buClr>
              <a:buSzPts val="2700"/>
              <a:buNone/>
            </a:pPr>
            <a:r>
              <a:rPr lang="en" sz="3500" dirty="0">
                <a:solidFill>
                  <a:schemeClr val="bg1"/>
                </a:solidFill>
                <a:latin typeface="Montserrat ExtraBold"/>
                <a:ea typeface="Montserrat ExtraBold"/>
                <a:cs typeface="Montserrat ExtraBold"/>
                <a:sym typeface="Montserrat ExtraBold"/>
              </a:rPr>
              <a:t>Slide </a:t>
            </a:r>
            <a:r>
              <a:rPr lang="en" sz="3500" dirty="0">
                <a:solidFill>
                  <a:schemeClr val="bg1"/>
                </a:solidFill>
                <a:latin typeface="Montserrat Light" pitchFamily="2" charset="77"/>
                <a:ea typeface="Montserrat ExtraBold"/>
                <a:cs typeface="Montserrat ExtraBold"/>
                <a:sym typeface="Montserrat ExtraBold"/>
              </a:rPr>
              <a:t>Title</a:t>
            </a:r>
            <a:endParaRPr sz="3500" dirty="0">
              <a:solidFill>
                <a:schemeClr val="bg1"/>
              </a:solidFill>
              <a:latin typeface="Montserrat Light" pitchFamily="2" charset="77"/>
              <a:ea typeface="Montserrat ExtraBold"/>
              <a:cs typeface="Montserrat ExtraBold"/>
              <a:sym typeface="Montserrat ExtraBold"/>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MTA Brand Colors">
      <a:dk1>
        <a:srgbClr val="23518A"/>
      </a:dk1>
      <a:lt1>
        <a:srgbClr val="FFFFFF"/>
      </a:lt1>
      <a:dk2>
        <a:srgbClr val="FFFFFF"/>
      </a:dk2>
      <a:lt2>
        <a:srgbClr val="495963"/>
      </a:lt2>
      <a:accent1>
        <a:srgbClr val="85396C"/>
      </a:accent1>
      <a:accent2>
        <a:srgbClr val="63E0C9"/>
      </a:accent2>
      <a:accent3>
        <a:srgbClr val="F2B03E"/>
      </a:accent3>
      <a:accent4>
        <a:srgbClr val="23518A"/>
      </a:accent4>
      <a:accent5>
        <a:srgbClr val="495963"/>
      </a:accent5>
      <a:accent6>
        <a:srgbClr val="85396C"/>
      </a:accent6>
      <a:hlink>
        <a:srgbClr val="63E0C9"/>
      </a:hlink>
      <a:folHlink>
        <a:srgbClr val="F2B03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1469</TotalTime>
  <Words>416</Words>
  <Application>Microsoft Macintosh PowerPoint</Application>
  <PresentationFormat>On-screen Show (16:9)</PresentationFormat>
  <Paragraphs>48</Paragraphs>
  <Slides>17</Slides>
  <Notes>17</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17</vt:i4>
      </vt:variant>
    </vt:vector>
  </HeadingPairs>
  <TitlesOfParts>
    <vt:vector size="27" baseType="lpstr">
      <vt:lpstr>Montserrat</vt:lpstr>
      <vt:lpstr>Montserrat Black</vt:lpstr>
      <vt:lpstr>Arial</vt:lpstr>
      <vt:lpstr>Courier New</vt:lpstr>
      <vt:lpstr>Gibson Light</vt:lpstr>
      <vt:lpstr>Montserrat Light</vt:lpstr>
      <vt:lpstr>Gibson</vt:lpstr>
      <vt:lpstr>Montserrat ExtraBold</vt:lpstr>
      <vt:lpstr>Simple Light</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Presentation Title 2</vt:lpstr>
      <vt:lpstr>PowerPoint Presentation</vt:lpstr>
      <vt:lpstr>PowerPoint Presentation</vt:lpstr>
      <vt:lpstr>PowerPoint Presentation</vt:lpstr>
      <vt:lpstr>PowerPoint Presentation</vt:lpstr>
      <vt:lpstr>mtasolutions.com</vt:lpstr>
      <vt:lpstr>Presentation Title 2</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subject/>
  <dc:creator/>
  <cp:keywords/>
  <dc:description/>
  <cp:lastModifiedBy>Briony Fryfogle</cp:lastModifiedBy>
  <cp:revision>20</cp:revision>
  <cp:lastPrinted>2023-11-30T22:11:32Z</cp:lastPrinted>
  <dcterms:modified xsi:type="dcterms:W3CDTF">2024-01-03T22:32:01Z</dcterms:modified>
  <cp:category/>
</cp:coreProperties>
</file>